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0" r:id="rId3"/>
    <p:sldId id="258" r:id="rId4"/>
    <p:sldId id="257" r:id="rId5"/>
    <p:sldId id="259" r:id="rId6"/>
    <p:sldId id="260" r:id="rId7"/>
    <p:sldId id="261" r:id="rId8"/>
    <p:sldId id="262" r:id="rId9"/>
    <p:sldId id="279" r:id="rId10"/>
    <p:sldId id="263" r:id="rId11"/>
    <p:sldId id="264" r:id="rId12"/>
    <p:sldId id="265" r:id="rId13"/>
    <p:sldId id="266" r:id="rId14"/>
    <p:sldId id="267" r:id="rId15"/>
    <p:sldId id="268" r:id="rId16"/>
    <p:sldId id="271" r:id="rId17"/>
    <p:sldId id="272" r:id="rId18"/>
    <p:sldId id="273" r:id="rId19"/>
    <p:sldId id="284" r:id="rId20"/>
    <p:sldId id="274" r:id="rId21"/>
    <p:sldId id="275" r:id="rId22"/>
    <p:sldId id="276" r:id="rId23"/>
    <p:sldId id="281" r:id="rId24"/>
    <p:sldId id="282" r:id="rId25"/>
    <p:sldId id="301" r:id="rId26"/>
    <p:sldId id="302" r:id="rId27"/>
    <p:sldId id="300" r:id="rId28"/>
    <p:sldId id="277" r:id="rId29"/>
    <p:sldId id="283" r:id="rId30"/>
    <p:sldId id="285" r:id="rId31"/>
    <p:sldId id="286" r:id="rId32"/>
    <p:sldId id="291" r:id="rId33"/>
    <p:sldId id="287" r:id="rId34"/>
    <p:sldId id="288" r:id="rId35"/>
    <p:sldId id="292" r:id="rId36"/>
    <p:sldId id="293" r:id="rId37"/>
    <p:sldId id="294" r:id="rId38"/>
    <p:sldId id="295" r:id="rId39"/>
    <p:sldId id="296" r:id="rId40"/>
    <p:sldId id="269" r:id="rId41"/>
    <p:sldId id="270" r:id="rId42"/>
    <p:sldId id="307" r:id="rId43"/>
    <p:sldId id="308" r:id="rId44"/>
    <p:sldId id="303" r:id="rId45"/>
    <p:sldId id="290" r:id="rId46"/>
    <p:sldId id="298" r:id="rId47"/>
    <p:sldId id="297" r:id="rId48"/>
    <p:sldId id="289" r:id="rId49"/>
    <p:sldId id="299" r:id="rId50"/>
    <p:sldId id="304" r:id="rId51"/>
    <p:sldId id="305" r:id="rId52"/>
    <p:sldId id="306" r:id="rId53"/>
    <p:sldId id="309" r:id="rId54"/>
    <p:sldId id="311" r:id="rId55"/>
    <p:sldId id="312" r:id="rId56"/>
    <p:sldId id="314" r:id="rId57"/>
    <p:sldId id="315" r:id="rId58"/>
    <p:sldId id="313" r:id="rId59"/>
    <p:sldId id="316" r:id="rId60"/>
    <p:sldId id="317" r:id="rId61"/>
    <p:sldId id="310" r:id="rId62"/>
    <p:sldId id="278" r:id="rId6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>
      <p:cViewPr varScale="1">
        <p:scale>
          <a:sx n="79" d="100"/>
          <a:sy n="79" d="100"/>
        </p:scale>
        <p:origin x="835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DAE95-D1CB-CD58-B1CD-27E69562C7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EC0043-3F32-1308-CF13-A219A94109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C5C162-1F7D-73F5-83CC-0D2B970A1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9F65C-1728-4F40-9E08-FBB795E77EB9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4B256-847A-2539-90B2-074F75A59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80EBEA-F12F-6063-0F20-EF8672D2C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A1A26-7058-4525-B9D0-2D4F59483E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6857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83DC0-EB17-92C5-CDC5-A1FBB7FA4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64D001-C6DA-AB9B-F315-328895F636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E8660-24AE-B633-D7BF-A533E3E42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9F65C-1728-4F40-9E08-FBB795E77EB9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F0E3D2-FC96-EF73-3914-619DC7F4F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6439FD-F3A2-61EB-7482-978F7077C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A1A26-7058-4525-B9D0-2D4F59483E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6972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20A88E-FE22-C298-5CD5-205FD28213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0461E0-0086-6890-D10E-12C74F80E3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10CA2-4BD8-54AB-A3DC-978BB7160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9F65C-1728-4F40-9E08-FBB795E77EB9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D59DF2-AACE-679F-8083-C178931A3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959951-3278-96B0-6070-98B88D174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A1A26-7058-4525-B9D0-2D4F59483E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4725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C43A3-68BE-B70D-ACBE-BBDF9B779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D51F2-4D65-7EC7-7316-91BCF57B3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07EB3-70D0-A61F-638B-F7F6EABAD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9F65C-1728-4F40-9E08-FBB795E77EB9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C726D4-CD00-B099-4D50-C7721A4E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FD7ED-D631-5F8B-8864-754B559CA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A1A26-7058-4525-B9D0-2D4F59483E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4442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A4F56-24AE-0F34-597A-0F9954439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8CBA57-E4A9-3E74-5565-46229058D0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2ACE50-E7D7-5C8D-86DC-8D18DA863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9F65C-1728-4F40-9E08-FBB795E77EB9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AD3183-7918-73C1-09BD-FF71DCF10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1FFDD-BCF7-F614-1931-1B3B7E195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A1A26-7058-4525-B9D0-2D4F59483E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5646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D1F84-812B-FA53-17B2-C92F819B8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876DE-3868-8B14-C8A5-EC925514D5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E87DD-1461-C591-9A22-53F3F8155F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BDB65F-D0C3-C706-CA21-F8A18ECC7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9F65C-1728-4F40-9E08-FBB795E77EB9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5C3FE2-A779-097B-FDF3-39CD9D713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8C16E9-0EF5-A306-5A3A-34E83D208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A1A26-7058-4525-B9D0-2D4F59483E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2662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3CAE9-D9B5-7E50-796F-527B50A8B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A45AF-62E2-ED24-B626-68B58BF25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CE730D-41E6-ADC8-5621-CD3E419A50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9FE4B6-0EE4-8DBD-C92D-E2F04665B1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9C79CC-004D-62EB-5064-B486F4E6A6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B3BBD6-D004-5171-A1ED-FA0EABA2F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9F65C-1728-4F40-9E08-FBB795E77EB9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70B152-00C5-CE04-7BD7-023E11058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D0903F-0A92-C58A-37F7-80F2CABFD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A1A26-7058-4525-B9D0-2D4F59483E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476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3DD8C-09D8-90E0-B3C8-061B75271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FC4040-BD52-7236-44B0-FADF3DCA6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9F65C-1728-4F40-9E08-FBB795E77EB9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3C298A-E862-BAB2-4231-55EF9AC01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66313B-89B7-527B-40AE-42AA1EC41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A1A26-7058-4525-B9D0-2D4F59483E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3792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C124F8-94D3-77C7-B820-569994F8E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9F65C-1728-4F40-9E08-FBB795E77EB9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1A4CF9-0305-FDB8-3868-54B15BDDA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8AAB72-7702-62DE-8236-0B7342653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A1A26-7058-4525-B9D0-2D4F59483E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8352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EBDCC-A9E7-D064-EBF1-C6338D030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CB792-6B54-DAEA-8020-55B6162A75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D5635E-C9E1-F98B-9942-DCAA999ADC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CC42C3-9EC9-94AD-9565-A610CA826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9F65C-1728-4F40-9E08-FBB795E77EB9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360970-A2FF-2852-8502-EE7706141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39ED10-DC21-BD00-277F-8855E269C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A1A26-7058-4525-B9D0-2D4F59483E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7289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F012B-C72A-174D-D5CC-CFC413101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FAB141-DCD1-5A5B-32B6-530B64983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666DFB-B2E2-F0C5-4652-8EB3443793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17D24F-B08D-681F-4A6E-5AA95A072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9F65C-1728-4F40-9E08-FBB795E77EB9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38CE4F-31A8-406E-25D7-41A73FFE8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CA629E-9353-0EC8-2BED-30E4DE439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A1A26-7058-4525-B9D0-2D4F59483E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2220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C3E3F0-9F32-B8AA-C483-7292B9820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D76750-1C7B-4D35-709D-220A1B6CA6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5F5CAA-2F12-392C-12B7-67F1FA082D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09F65C-1728-4F40-9E08-FBB795E77EB9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00AA20-82F6-76D5-6BDA-E4DC444177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A2E5F0-FD33-1FAF-BB4F-9A68D7F3C8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CA1A26-7058-4525-B9D0-2D4F59483E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7626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D7FFC-5F40-A90D-8224-F52C1FF46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655762"/>
          </a:xfrm>
        </p:spPr>
        <p:txBody>
          <a:bodyPr/>
          <a:lstStyle/>
          <a:p>
            <a:r>
              <a:rPr lang="fr-FR" dirty="0"/>
              <a:t>HD-Insight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9B3FCC-529F-6D5A-5A01-01BF12E00D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arnaud.nauwynck@gmail.com</a:t>
            </a:r>
          </a:p>
          <a:p>
            <a:endParaRPr lang="fr-FR" dirty="0"/>
          </a:p>
          <a:p>
            <a:r>
              <a:rPr lang="fr-FR" dirty="0"/>
              <a:t>Course </a:t>
            </a:r>
            <a:r>
              <a:rPr lang="fr-FR" dirty="0" err="1"/>
              <a:t>Esilv</a:t>
            </a:r>
            <a:r>
              <a:rPr lang="fr-FR" dirty="0"/>
              <a:t> 2024</a:t>
            </a:r>
          </a:p>
        </p:txBody>
      </p:sp>
    </p:spTree>
    <p:extLst>
      <p:ext uri="{BB962C8B-B14F-4D97-AF65-F5344CB8AC3E}">
        <p14:creationId xmlns:p14="http://schemas.microsoft.com/office/powerpoint/2010/main" val="6135794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B8043D-AAAA-E687-D122-ECE0E3FF71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E95DF-360E-1623-0FF2-6084EDC00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0515600" cy="1378857"/>
          </a:xfrm>
        </p:spPr>
        <p:txBody>
          <a:bodyPr/>
          <a:lstStyle/>
          <a:p>
            <a:pPr algn="ctr"/>
            <a:r>
              <a:rPr lang="fr-FR" dirty="0" err="1"/>
              <a:t>Discovering</a:t>
            </a:r>
            <a:r>
              <a:rPr lang="fr-FR" dirty="0"/>
              <a:t> </a:t>
            </a:r>
            <a:r>
              <a:rPr lang="fr-FR" dirty="0" err="1"/>
              <a:t>processes</a:t>
            </a:r>
            <a:r>
              <a:rPr lang="fr-FR" dirty="0"/>
              <a:t> running on hn0</a:t>
            </a:r>
            <a:br>
              <a:rPr lang="fr-FR" dirty="0"/>
            </a:br>
            <a:r>
              <a:rPr lang="fr-FR" dirty="0"/>
              <a:t># </a:t>
            </a:r>
            <a:r>
              <a:rPr lang="fr-FR" dirty="0" err="1"/>
              <a:t>sudo</a:t>
            </a:r>
            <a:r>
              <a:rPr lang="fr-FR" dirty="0"/>
              <a:t> </a:t>
            </a:r>
            <a:r>
              <a:rPr lang="fr-FR" dirty="0" err="1"/>
              <a:t>ps</a:t>
            </a:r>
            <a:r>
              <a:rPr lang="fr-FR" dirty="0"/>
              <a:t> aux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D474F0-EED1-99AE-6179-B9ECE0A6A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67" y="1629865"/>
            <a:ext cx="10303933" cy="492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516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63DDF1-E108-A17C-1DBE-6903873D94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FC2F0-729C-863D-81D0-4BB5091D4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427238"/>
          </a:xfrm>
        </p:spPr>
        <p:txBody>
          <a:bodyPr/>
          <a:lstStyle/>
          <a:p>
            <a:pPr algn="ctr"/>
            <a:r>
              <a:rPr lang="fr-FR" dirty="0"/>
              <a:t>Lot of Java </a:t>
            </a:r>
            <a:r>
              <a:rPr lang="fr-FR" dirty="0" err="1"/>
              <a:t>processes</a:t>
            </a:r>
            <a:r>
              <a:rPr lang="fr-FR" dirty="0"/>
              <a:t> ..</a:t>
            </a:r>
            <a:br>
              <a:rPr lang="fr-FR" dirty="0"/>
            </a:br>
            <a:r>
              <a:rPr lang="fr-FR" dirty="0"/>
              <a:t> running as user "</a:t>
            </a:r>
            <a:r>
              <a:rPr lang="fr-FR" dirty="0" err="1"/>
              <a:t>yarn</a:t>
            </a:r>
            <a:r>
              <a:rPr lang="fr-FR" dirty="0"/>
              <a:t>", "</a:t>
            </a:r>
            <a:r>
              <a:rPr lang="fr-FR" dirty="0" err="1"/>
              <a:t>oozie</a:t>
            </a:r>
            <a:r>
              <a:rPr lang="fr-FR" dirty="0"/>
              <a:t>", </a:t>
            </a:r>
            <a:r>
              <a:rPr lang="fr-FR" dirty="0" err="1"/>
              <a:t>livy</a:t>
            </a:r>
            <a:r>
              <a:rPr lang="fr-FR" dirty="0"/>
              <a:t>", ...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1ECA7D-A91C-7507-67E6-AC4C68677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67" y="1629865"/>
            <a:ext cx="10303933" cy="492177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081B732-8D33-BD20-5881-A417FE33CB9F}"/>
              </a:ext>
            </a:extLst>
          </p:cNvPr>
          <p:cNvSpPr/>
          <p:nvPr/>
        </p:nvSpPr>
        <p:spPr>
          <a:xfrm>
            <a:off x="967619" y="2322285"/>
            <a:ext cx="696686" cy="18868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6142AB6-1DC8-7142-2977-F439AE8E2945}"/>
              </a:ext>
            </a:extLst>
          </p:cNvPr>
          <p:cNvSpPr/>
          <p:nvPr/>
        </p:nvSpPr>
        <p:spPr>
          <a:xfrm>
            <a:off x="9838267" y="2322285"/>
            <a:ext cx="696686" cy="18868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6B6873-EA4C-916B-0401-136BFC69318C}"/>
              </a:ext>
            </a:extLst>
          </p:cNvPr>
          <p:cNvSpPr/>
          <p:nvPr/>
        </p:nvSpPr>
        <p:spPr>
          <a:xfrm>
            <a:off x="967619" y="3240314"/>
            <a:ext cx="696686" cy="18868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33CCD4-BAE2-1C81-52CF-16AC2161A315}"/>
              </a:ext>
            </a:extLst>
          </p:cNvPr>
          <p:cNvSpPr/>
          <p:nvPr/>
        </p:nvSpPr>
        <p:spPr>
          <a:xfrm>
            <a:off x="9872134" y="3240314"/>
            <a:ext cx="696686" cy="18868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2DC5181-5880-77A7-8316-42F2C2450A38}"/>
              </a:ext>
            </a:extLst>
          </p:cNvPr>
          <p:cNvSpPr/>
          <p:nvPr/>
        </p:nvSpPr>
        <p:spPr>
          <a:xfrm>
            <a:off x="970037" y="5806923"/>
            <a:ext cx="696686" cy="18868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6244A45-6CCD-E08A-0011-9AEC8FC097AE}"/>
              </a:ext>
            </a:extLst>
          </p:cNvPr>
          <p:cNvSpPr/>
          <p:nvPr/>
        </p:nvSpPr>
        <p:spPr>
          <a:xfrm>
            <a:off x="967619" y="4534504"/>
            <a:ext cx="696686" cy="18868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57642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FA8650-8B35-4CE8-E40B-1D7EFAFE9B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4D479-537D-BCD0-44AD-E83F2C519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0515600" cy="1286933"/>
          </a:xfrm>
        </p:spPr>
        <p:txBody>
          <a:bodyPr/>
          <a:lstStyle/>
          <a:p>
            <a:pPr algn="ctr"/>
            <a:r>
              <a:rPr lang="fr-FR" dirty="0"/>
              <a:t>Focus on </a:t>
            </a:r>
            <a:r>
              <a:rPr lang="fr-FR" dirty="0" err="1"/>
              <a:t>Yarn</a:t>
            </a:r>
            <a:r>
              <a:rPr lang="fr-FR" dirty="0"/>
              <a:t> </a:t>
            </a:r>
            <a:r>
              <a:rPr lang="fr-FR" dirty="0" err="1"/>
              <a:t>processes</a:t>
            </a:r>
            <a:br>
              <a:rPr lang="fr-FR" dirty="0"/>
            </a:br>
            <a:r>
              <a:rPr lang="fr-FR" dirty="0"/>
              <a:t># </a:t>
            </a:r>
            <a:r>
              <a:rPr lang="fr-FR" dirty="0" err="1"/>
              <a:t>sudo</a:t>
            </a:r>
            <a:r>
              <a:rPr lang="fr-FR" dirty="0"/>
              <a:t> </a:t>
            </a:r>
            <a:r>
              <a:rPr lang="fr-FR" dirty="0" err="1"/>
              <a:t>ps</a:t>
            </a:r>
            <a:r>
              <a:rPr lang="fr-FR" dirty="0"/>
              <a:t> aux | </a:t>
            </a:r>
            <a:r>
              <a:rPr lang="fr-FR" dirty="0" err="1"/>
              <a:t>grep</a:t>
            </a:r>
            <a:r>
              <a:rPr lang="fr-FR" dirty="0"/>
              <a:t> ^</a:t>
            </a:r>
            <a:r>
              <a:rPr lang="fr-FR" dirty="0" err="1"/>
              <a:t>yarn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0969D4-6166-F8A5-6131-B9A68EB40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074" y="2062665"/>
            <a:ext cx="11354784" cy="40008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96B08E1-CC4A-E8F7-907D-2489A16C0457}"/>
              </a:ext>
            </a:extLst>
          </p:cNvPr>
          <p:cNvSpPr txBox="1"/>
          <p:nvPr/>
        </p:nvSpPr>
        <p:spPr>
          <a:xfrm>
            <a:off x="1296610" y="1693333"/>
            <a:ext cx="6184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see</a:t>
            </a:r>
            <a:r>
              <a:rPr lang="fr-FR" dirty="0"/>
              <a:t>  </a:t>
            </a:r>
            <a:r>
              <a:rPr lang="fr-FR" dirty="0" err="1"/>
              <a:t>HDInsightApplicationHistoryServer</a:t>
            </a:r>
            <a:r>
              <a:rPr lang="fr-FR" dirty="0"/>
              <a:t> &amp; </a:t>
            </a:r>
            <a:r>
              <a:rPr lang="fr-FR" dirty="0" err="1"/>
              <a:t>ResourceManager</a:t>
            </a:r>
            <a:endParaRPr lang="fr-FR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86D2380-0459-8FBA-A931-1E49A00880A1}"/>
              </a:ext>
            </a:extLst>
          </p:cNvPr>
          <p:cNvSpPr/>
          <p:nvPr/>
        </p:nvSpPr>
        <p:spPr>
          <a:xfrm>
            <a:off x="8360229" y="3783389"/>
            <a:ext cx="3135085" cy="20803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F0BB1A-A209-2CC0-3215-ECE64C803161}"/>
              </a:ext>
            </a:extLst>
          </p:cNvPr>
          <p:cNvSpPr/>
          <p:nvPr/>
        </p:nvSpPr>
        <p:spPr>
          <a:xfrm>
            <a:off x="2203753" y="5689600"/>
            <a:ext cx="1579638" cy="18384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2259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5D5768-B8A0-157A-0D9F-ED9E6DCAF0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30BD7-C5FA-90E4-CD9D-32F8D9268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2476"/>
          </a:xfrm>
        </p:spPr>
        <p:txBody>
          <a:bodyPr/>
          <a:lstStyle/>
          <a:p>
            <a:pPr algn="ctr"/>
            <a:r>
              <a:rPr lang="fr-FR" dirty="0" err="1"/>
              <a:t>Yarn</a:t>
            </a:r>
            <a:r>
              <a:rPr lang="fr-FR" dirty="0"/>
              <a:t> HN Servers logs files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822CFF-CF2A-5A16-9888-05C86957EAB3}"/>
              </a:ext>
            </a:extLst>
          </p:cNvPr>
          <p:cNvSpPr txBox="1"/>
          <p:nvPr/>
        </p:nvSpPr>
        <p:spPr>
          <a:xfrm>
            <a:off x="599923" y="1277257"/>
            <a:ext cx="61402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for </a:t>
            </a:r>
            <a:r>
              <a:rPr lang="fr-FR" sz="2400" dirty="0" err="1"/>
              <a:t>ResourceManager</a:t>
            </a:r>
            <a:r>
              <a:rPr lang="fr-FR" sz="2400" dirty="0"/>
              <a:t> =&gt; </a:t>
            </a:r>
            <a:r>
              <a:rPr lang="fr-FR" sz="2400" dirty="0" err="1"/>
              <a:t>see</a:t>
            </a:r>
            <a:r>
              <a:rPr lang="fr-FR" sz="2400" dirty="0"/>
              <a:t>  java argument ...</a:t>
            </a:r>
            <a:br>
              <a:rPr lang="fr-FR" sz="2400" dirty="0"/>
            </a:br>
            <a:r>
              <a:rPr lang="fr-FR" sz="2400" dirty="0"/>
              <a:t>          -</a:t>
            </a:r>
            <a:r>
              <a:rPr lang="fr-FR" sz="2400" dirty="0" err="1"/>
              <a:t>Dyarn.log.dir</a:t>
            </a:r>
            <a:r>
              <a:rPr lang="fr-FR" sz="2400" dirty="0"/>
              <a:t>=/var/log/</a:t>
            </a:r>
            <a:r>
              <a:rPr lang="fr-FR" sz="2400" dirty="0" err="1"/>
              <a:t>hadoop-yarn</a:t>
            </a:r>
            <a:r>
              <a:rPr lang="fr-FR" sz="2400" dirty="0"/>
              <a:t>/</a:t>
            </a:r>
            <a:r>
              <a:rPr lang="fr-FR" sz="2400" dirty="0" err="1"/>
              <a:t>yarn</a:t>
            </a:r>
            <a:endParaRPr lang="fr-FR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218B36-8803-CB49-D277-90739C570AE1}"/>
              </a:ext>
            </a:extLst>
          </p:cNvPr>
          <p:cNvSpPr txBox="1"/>
          <p:nvPr/>
        </p:nvSpPr>
        <p:spPr>
          <a:xfrm>
            <a:off x="599923" y="2825447"/>
            <a:ext cx="1149047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root@hn0-an-tes:/var/log/</a:t>
            </a:r>
            <a:r>
              <a:rPr lang="fr-FR" sz="2000" dirty="0" err="1"/>
              <a:t>hadoop-yarn</a:t>
            </a:r>
            <a:r>
              <a:rPr lang="fr-FR" sz="2000" dirty="0"/>
              <a:t>/</a:t>
            </a:r>
            <a:r>
              <a:rPr lang="fr-FR" sz="2000" dirty="0" err="1"/>
              <a:t>yarn</a:t>
            </a:r>
            <a:r>
              <a:rPr lang="fr-FR" sz="2000" dirty="0"/>
              <a:t># </a:t>
            </a:r>
            <a:r>
              <a:rPr lang="fr-FR" sz="2000" b="1" dirty="0"/>
              <a:t>cd /var/log/</a:t>
            </a:r>
            <a:r>
              <a:rPr lang="fr-FR" sz="2000" b="1" dirty="0" err="1"/>
              <a:t>hadoop-yarn</a:t>
            </a:r>
            <a:r>
              <a:rPr lang="fr-FR" sz="2000" b="1" dirty="0"/>
              <a:t>/</a:t>
            </a:r>
            <a:r>
              <a:rPr lang="fr-FR" sz="2000" b="1" dirty="0" err="1"/>
              <a:t>yarn</a:t>
            </a:r>
            <a:endParaRPr lang="fr-FR" sz="2000" b="1" dirty="0"/>
          </a:p>
          <a:p>
            <a:endParaRPr lang="fr-FR" sz="2000" dirty="0"/>
          </a:p>
          <a:p>
            <a:r>
              <a:rPr lang="fr-FR" sz="2000" dirty="0"/>
              <a:t>root@hn0-an-tes:/var/log/</a:t>
            </a:r>
            <a:r>
              <a:rPr lang="fr-FR" sz="2000" dirty="0" err="1"/>
              <a:t>hadoop-yarn</a:t>
            </a:r>
            <a:r>
              <a:rPr lang="fr-FR" sz="2000" dirty="0"/>
              <a:t>/</a:t>
            </a:r>
            <a:r>
              <a:rPr lang="fr-FR" sz="2000" dirty="0" err="1"/>
              <a:t>yarn</a:t>
            </a:r>
            <a:r>
              <a:rPr lang="fr-FR" sz="2000" dirty="0"/>
              <a:t># ls -</a:t>
            </a:r>
            <a:r>
              <a:rPr lang="fr-FR" sz="2000" dirty="0" err="1"/>
              <a:t>ltr</a:t>
            </a:r>
            <a:endParaRPr lang="fr-FR" sz="2000" dirty="0"/>
          </a:p>
          <a:p>
            <a:r>
              <a:rPr lang="fr-FR" sz="2000" dirty="0"/>
              <a:t>total 2076</a:t>
            </a:r>
          </a:p>
          <a:p>
            <a:r>
              <a:rPr lang="fr-FR" sz="2000" dirty="0"/>
              <a:t>-</a:t>
            </a:r>
            <a:r>
              <a:rPr lang="fr-FR" sz="2000" dirty="0" err="1"/>
              <a:t>rw</a:t>
            </a:r>
            <a:r>
              <a:rPr lang="fr-FR" sz="2000" dirty="0"/>
              <a:t>-r--r-- 1 </a:t>
            </a:r>
            <a:r>
              <a:rPr lang="fr-FR" sz="2000" dirty="0" err="1"/>
              <a:t>yarn</a:t>
            </a:r>
            <a:r>
              <a:rPr lang="fr-FR" sz="2000" dirty="0"/>
              <a:t> </a:t>
            </a:r>
            <a:r>
              <a:rPr lang="fr-FR" sz="2000" dirty="0" err="1"/>
              <a:t>hadoop</a:t>
            </a:r>
            <a:r>
              <a:rPr lang="fr-FR" sz="2000" dirty="0"/>
              <a:t>       0 </a:t>
            </a:r>
            <a:r>
              <a:rPr lang="fr-FR" sz="2000" dirty="0" err="1"/>
              <a:t>Nov</a:t>
            </a:r>
            <a:r>
              <a:rPr lang="fr-FR" sz="2000" dirty="0"/>
              <a:t> 11 14:17 hadoop-mapreduce.jobsummary.log</a:t>
            </a:r>
          </a:p>
          <a:p>
            <a:r>
              <a:rPr lang="fr-FR" sz="2000" dirty="0"/>
              <a:t>-</a:t>
            </a:r>
            <a:r>
              <a:rPr lang="fr-FR" sz="2000" dirty="0" err="1"/>
              <a:t>rw</a:t>
            </a:r>
            <a:r>
              <a:rPr lang="fr-FR" sz="2000" dirty="0"/>
              <a:t>-r--r-- 1 </a:t>
            </a:r>
            <a:r>
              <a:rPr lang="fr-FR" sz="2000" dirty="0" err="1"/>
              <a:t>yarn</a:t>
            </a:r>
            <a:r>
              <a:rPr lang="fr-FR" sz="2000" dirty="0"/>
              <a:t> </a:t>
            </a:r>
            <a:r>
              <a:rPr lang="fr-FR" sz="2000" dirty="0" err="1"/>
              <a:t>hadoop</a:t>
            </a:r>
            <a:r>
              <a:rPr lang="fr-FR" sz="2000" dirty="0"/>
              <a:t>    2640 </a:t>
            </a:r>
            <a:r>
              <a:rPr lang="fr-FR" sz="2000" dirty="0" err="1"/>
              <a:t>Nov</a:t>
            </a:r>
            <a:r>
              <a:rPr lang="fr-FR" sz="2000" dirty="0"/>
              <a:t> 11 14:18 hadoop-yarn-resourcemanager-hn0-an-tes.out</a:t>
            </a:r>
          </a:p>
          <a:p>
            <a:r>
              <a:rPr lang="fr-FR" sz="2000" dirty="0"/>
              <a:t>-</a:t>
            </a:r>
            <a:r>
              <a:rPr lang="fr-FR" sz="2000" dirty="0" err="1"/>
              <a:t>rw</a:t>
            </a:r>
            <a:r>
              <a:rPr lang="fr-FR" sz="2000" dirty="0"/>
              <a:t>-r--r-- 1 </a:t>
            </a:r>
            <a:r>
              <a:rPr lang="fr-FR" sz="2000" dirty="0" err="1"/>
              <a:t>yarn</a:t>
            </a:r>
            <a:r>
              <a:rPr lang="fr-FR" sz="2000" dirty="0"/>
              <a:t> </a:t>
            </a:r>
            <a:r>
              <a:rPr lang="fr-FR" sz="2000" dirty="0" err="1"/>
              <a:t>hadoop</a:t>
            </a:r>
            <a:r>
              <a:rPr lang="fr-FR" sz="2000" dirty="0"/>
              <a:t>  117503 </a:t>
            </a:r>
            <a:r>
              <a:rPr lang="fr-FR" sz="2000" dirty="0" err="1"/>
              <a:t>Nov</a:t>
            </a:r>
            <a:r>
              <a:rPr lang="fr-FR" sz="2000" dirty="0"/>
              <a:t> 11 14:18 </a:t>
            </a:r>
            <a:r>
              <a:rPr lang="fr-FR" sz="2000" b="1" dirty="0"/>
              <a:t>hadoop-yarn-resourcemanager-hn0-an-tes.log</a:t>
            </a:r>
          </a:p>
          <a:p>
            <a:r>
              <a:rPr lang="fr-FR" sz="2000" dirty="0"/>
              <a:t>-</a:t>
            </a:r>
            <a:r>
              <a:rPr lang="fr-FR" sz="2000" dirty="0" err="1"/>
              <a:t>rw</a:t>
            </a:r>
            <a:r>
              <a:rPr lang="fr-FR" sz="2000" dirty="0"/>
              <a:t>-r--r-- 1 </a:t>
            </a:r>
            <a:r>
              <a:rPr lang="fr-FR" sz="2000" dirty="0" err="1"/>
              <a:t>yarn</a:t>
            </a:r>
            <a:r>
              <a:rPr lang="fr-FR" sz="2000" dirty="0"/>
              <a:t> </a:t>
            </a:r>
            <a:r>
              <a:rPr lang="fr-FR" sz="2000" dirty="0" err="1"/>
              <a:t>hadoop</a:t>
            </a:r>
            <a:r>
              <a:rPr lang="fr-FR" sz="2000" dirty="0"/>
              <a:t>     257 </a:t>
            </a:r>
            <a:r>
              <a:rPr lang="fr-FR" sz="2000" dirty="0" err="1"/>
              <a:t>Nov</a:t>
            </a:r>
            <a:r>
              <a:rPr lang="fr-FR" sz="2000" dirty="0"/>
              <a:t> 11 14:18 rm-audit.log</a:t>
            </a:r>
          </a:p>
          <a:p>
            <a:r>
              <a:rPr lang="fr-FR" sz="2000" dirty="0"/>
              <a:t>-</a:t>
            </a:r>
            <a:r>
              <a:rPr lang="fr-FR" sz="2000" dirty="0" err="1"/>
              <a:t>rw</a:t>
            </a:r>
            <a:r>
              <a:rPr lang="fr-FR" sz="2000" dirty="0"/>
              <a:t>-r--r-- 1 </a:t>
            </a:r>
            <a:r>
              <a:rPr lang="fr-FR" sz="2000" dirty="0" err="1"/>
              <a:t>yarn</a:t>
            </a:r>
            <a:r>
              <a:rPr lang="fr-FR" sz="2000" dirty="0"/>
              <a:t> </a:t>
            </a:r>
            <a:r>
              <a:rPr lang="fr-FR" sz="2000" dirty="0" err="1"/>
              <a:t>hadoop</a:t>
            </a:r>
            <a:r>
              <a:rPr lang="fr-FR" sz="2000" dirty="0"/>
              <a:t>   49309 </a:t>
            </a:r>
            <a:r>
              <a:rPr lang="fr-FR" sz="2000" dirty="0" err="1"/>
              <a:t>Nov</a:t>
            </a:r>
            <a:r>
              <a:rPr lang="fr-FR" sz="2000" dirty="0"/>
              <a:t> 11 16:49 hadoop-yarn-timelineserver-hn0-an-tes.out</a:t>
            </a:r>
          </a:p>
          <a:p>
            <a:r>
              <a:rPr lang="fr-FR" sz="2000" dirty="0"/>
              <a:t>-</a:t>
            </a:r>
            <a:r>
              <a:rPr lang="fr-FR" sz="2000" dirty="0" err="1"/>
              <a:t>rw</a:t>
            </a:r>
            <a:r>
              <a:rPr lang="fr-FR" sz="2000" dirty="0"/>
              <a:t>-r--r-- 1 </a:t>
            </a:r>
            <a:r>
              <a:rPr lang="fr-FR" sz="2000" dirty="0" err="1"/>
              <a:t>yarn</a:t>
            </a:r>
            <a:r>
              <a:rPr lang="fr-FR" sz="2000" dirty="0"/>
              <a:t> </a:t>
            </a:r>
            <a:r>
              <a:rPr lang="fr-FR" sz="2000" dirty="0" err="1"/>
              <a:t>hadoop</a:t>
            </a:r>
            <a:r>
              <a:rPr lang="fr-FR" sz="2000" dirty="0"/>
              <a:t> 1940054 </a:t>
            </a:r>
            <a:r>
              <a:rPr lang="fr-FR" sz="2000" dirty="0" err="1"/>
              <a:t>Nov</a:t>
            </a:r>
            <a:r>
              <a:rPr lang="fr-FR" sz="2000" dirty="0"/>
              <a:t> 11 17:32 hadoop-yarn-timelineserver-hn0-an-tes.log</a:t>
            </a:r>
          </a:p>
        </p:txBody>
      </p:sp>
    </p:spTree>
    <p:extLst>
      <p:ext uri="{BB962C8B-B14F-4D97-AF65-F5344CB8AC3E}">
        <p14:creationId xmlns:p14="http://schemas.microsoft.com/office/powerpoint/2010/main" val="2295491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B5CC03-35D1-E113-989F-1409E1ED1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EDF5C-83E7-CDFC-5894-8F25C2F01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2476"/>
          </a:xfrm>
        </p:spPr>
        <p:txBody>
          <a:bodyPr/>
          <a:lstStyle/>
          <a:p>
            <a:pPr algn="ctr"/>
            <a:r>
              <a:rPr lang="fr-FR" dirty="0" err="1"/>
              <a:t>Sample</a:t>
            </a:r>
            <a:r>
              <a:rPr lang="fr-FR" dirty="0"/>
              <a:t> </a:t>
            </a:r>
            <a:r>
              <a:rPr lang="fr-FR" dirty="0" err="1"/>
              <a:t>ResourceManager</a:t>
            </a:r>
            <a:r>
              <a:rPr lang="fr-FR" dirty="0"/>
              <a:t> Logs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45BC50-511A-6D70-574B-36DDE25F7702}"/>
              </a:ext>
            </a:extLst>
          </p:cNvPr>
          <p:cNvSpPr txBox="1"/>
          <p:nvPr/>
        </p:nvSpPr>
        <p:spPr>
          <a:xfrm>
            <a:off x="212876" y="1246128"/>
            <a:ext cx="1176624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/>
              <a:t># </a:t>
            </a:r>
            <a:r>
              <a:rPr lang="fr-FR" b="1" dirty="0" err="1"/>
              <a:t>less</a:t>
            </a:r>
            <a:r>
              <a:rPr lang="fr-FR" b="1" dirty="0"/>
              <a:t> /var/log/</a:t>
            </a:r>
            <a:r>
              <a:rPr lang="fr-FR" b="1" dirty="0" err="1"/>
              <a:t>hadoop-yarn</a:t>
            </a:r>
            <a:r>
              <a:rPr lang="fr-FR" b="1" dirty="0"/>
              <a:t>/</a:t>
            </a:r>
            <a:r>
              <a:rPr lang="fr-FR" b="1" dirty="0" err="1"/>
              <a:t>yarn</a:t>
            </a:r>
            <a:r>
              <a:rPr lang="fr-FR" b="1" dirty="0"/>
              <a:t>/hadoop-yarn-resourcemanager-hn0-an-tes.log</a:t>
            </a:r>
          </a:p>
          <a:p>
            <a:endParaRPr lang="fr-FR" b="1" dirty="0"/>
          </a:p>
          <a:p>
            <a:r>
              <a:rPr lang="fr-FR" dirty="0"/>
              <a:t>2024-11-11 14:17:49,421 INFO  </a:t>
            </a:r>
            <a:r>
              <a:rPr lang="fr-FR" dirty="0" err="1"/>
              <a:t>resourcemanager.ResourceManager</a:t>
            </a:r>
            <a:r>
              <a:rPr lang="fr-FR" dirty="0"/>
              <a:t> - STARTUP_MSG:</a:t>
            </a:r>
          </a:p>
          <a:p>
            <a:r>
              <a:rPr lang="fr-FR" dirty="0"/>
              <a:t>/************************************************************</a:t>
            </a:r>
          </a:p>
          <a:p>
            <a:r>
              <a:rPr lang="fr-FR" dirty="0"/>
              <a:t>STARTUP_MSG: </a:t>
            </a:r>
            <a:r>
              <a:rPr lang="fr-FR" dirty="0" err="1"/>
              <a:t>Starting</a:t>
            </a:r>
            <a:r>
              <a:rPr lang="fr-FR" dirty="0"/>
              <a:t> </a:t>
            </a:r>
            <a:r>
              <a:rPr lang="fr-FR" dirty="0" err="1"/>
              <a:t>ResourceManager</a:t>
            </a:r>
            <a:endParaRPr lang="fr-FR" dirty="0"/>
          </a:p>
          <a:p>
            <a:r>
              <a:rPr lang="fr-FR" dirty="0"/>
              <a:t>STARTUP_MSG:   host = hn0-an-tes/10.0.0.16</a:t>
            </a:r>
          </a:p>
          <a:p>
            <a:r>
              <a:rPr lang="fr-FR" dirty="0"/>
              <a:t>STARTUP_MSG:   args = []</a:t>
            </a:r>
          </a:p>
          <a:p>
            <a:r>
              <a:rPr lang="fr-FR" dirty="0"/>
              <a:t>STARTUP_MSG:   version = 3.3.4.5.1.6.7</a:t>
            </a:r>
          </a:p>
          <a:p>
            <a:r>
              <a:rPr lang="fr-FR" dirty="0"/>
              <a:t>STARTUP_MSG:   classpath = /</a:t>
            </a:r>
            <a:r>
              <a:rPr lang="fr-FR" dirty="0" err="1"/>
              <a:t>usr</a:t>
            </a:r>
            <a:r>
              <a:rPr lang="fr-FR" dirty="0"/>
              <a:t>/</a:t>
            </a:r>
            <a:r>
              <a:rPr lang="fr-FR" dirty="0" err="1"/>
              <a:t>hdp</a:t>
            </a:r>
            <a:r>
              <a:rPr lang="fr-FR" dirty="0"/>
              <a:t>/5.1.6.7/</a:t>
            </a:r>
            <a:r>
              <a:rPr lang="fr-FR" dirty="0" err="1"/>
              <a:t>hadoop</a:t>
            </a:r>
            <a:r>
              <a:rPr lang="fr-FR" dirty="0"/>
              <a:t>/conf:</a:t>
            </a:r>
            <a:br>
              <a:rPr lang="fr-FR" dirty="0"/>
            </a:br>
            <a:br>
              <a:rPr lang="fr-FR" dirty="0"/>
            </a:br>
            <a:r>
              <a:rPr lang="fr-FR" dirty="0"/>
              <a:t>... (</a:t>
            </a:r>
            <a:r>
              <a:rPr lang="fr-FR" dirty="0" err="1"/>
              <a:t>truncated</a:t>
            </a:r>
            <a:r>
              <a:rPr lang="fr-FR" dirty="0"/>
              <a:t>)</a:t>
            </a:r>
            <a:br>
              <a:rPr lang="fr-FR" dirty="0"/>
            </a:br>
            <a:endParaRPr lang="fr-FR" dirty="0"/>
          </a:p>
          <a:p>
            <a:r>
              <a:rPr lang="fr-FR" dirty="0"/>
              <a:t>2024-11-11 14:18:11,789 INFO  </a:t>
            </a:r>
            <a:r>
              <a:rPr lang="fr-FR" dirty="0" err="1"/>
              <a:t>ipc.Server</a:t>
            </a:r>
            <a:r>
              <a:rPr lang="fr-FR" dirty="0"/>
              <a:t> - IPC Server </a:t>
            </a:r>
            <a:r>
              <a:rPr lang="fr-FR" dirty="0" err="1"/>
              <a:t>Responder</a:t>
            </a:r>
            <a:r>
              <a:rPr lang="fr-FR" dirty="0"/>
              <a:t>: </a:t>
            </a:r>
            <a:r>
              <a:rPr lang="fr-FR" dirty="0" err="1"/>
              <a:t>starting</a:t>
            </a:r>
            <a:endParaRPr lang="fr-FR" dirty="0"/>
          </a:p>
          <a:p>
            <a:r>
              <a:rPr lang="fr-FR" dirty="0"/>
              <a:t>2024-11-11 14:18:11,797 INFO  </a:t>
            </a:r>
            <a:r>
              <a:rPr lang="fr-FR" dirty="0" err="1"/>
              <a:t>ipc.Server</a:t>
            </a:r>
            <a:r>
              <a:rPr lang="fr-FR" dirty="0"/>
              <a:t> - IPC Server </a:t>
            </a:r>
            <a:r>
              <a:rPr lang="fr-FR" dirty="0" err="1"/>
              <a:t>listener</a:t>
            </a:r>
            <a:r>
              <a:rPr lang="fr-FR" dirty="0"/>
              <a:t> on 8141: </a:t>
            </a:r>
            <a:r>
              <a:rPr lang="fr-FR" dirty="0" err="1"/>
              <a:t>starting</a:t>
            </a:r>
            <a:endParaRPr lang="fr-FR" dirty="0"/>
          </a:p>
          <a:p>
            <a:r>
              <a:rPr lang="fr-FR" dirty="0"/>
              <a:t>2024-11-11 14:18:11,804 INFO  </a:t>
            </a:r>
            <a:r>
              <a:rPr lang="fr-FR" dirty="0" err="1"/>
              <a:t>azurebfs.AbfsConfiguration</a:t>
            </a:r>
            <a:r>
              <a:rPr lang="fr-FR" dirty="0"/>
              <a:t> - </a:t>
            </a:r>
            <a:r>
              <a:rPr lang="fr-FR" dirty="0" err="1"/>
              <a:t>AbfsClientRetryPolicy</a:t>
            </a:r>
            <a:r>
              <a:rPr lang="fr-FR" dirty="0"/>
              <a:t>: default</a:t>
            </a:r>
          </a:p>
          <a:p>
            <a:r>
              <a:rPr lang="fr-FR" dirty="0"/>
              <a:t>2024-11-11 14:18:11,812 INFO  </a:t>
            </a:r>
            <a:r>
              <a:rPr lang="fr-FR" dirty="0" err="1"/>
              <a:t>conf.Configuration</a:t>
            </a:r>
            <a:r>
              <a:rPr lang="fr-FR" dirty="0"/>
              <a:t> - </a:t>
            </a:r>
            <a:r>
              <a:rPr lang="fr-FR" dirty="0" err="1"/>
              <a:t>found</a:t>
            </a:r>
            <a:r>
              <a:rPr lang="fr-FR" dirty="0"/>
              <a:t> </a:t>
            </a:r>
            <a:r>
              <a:rPr lang="fr-FR" dirty="0" err="1"/>
              <a:t>resource</a:t>
            </a:r>
            <a:r>
              <a:rPr lang="fr-FR" dirty="0"/>
              <a:t> yarn-site.xml at file:/etc/hadoop/5.1.6.7/0/yarn-site.xml</a:t>
            </a:r>
          </a:p>
          <a:p>
            <a:r>
              <a:rPr lang="fr-FR" dirty="0"/>
              <a:t>2024-11-11 14:18:11,898 INFO  </a:t>
            </a:r>
            <a:r>
              <a:rPr lang="fr-FR" dirty="0" err="1"/>
              <a:t>resourcemanager.ResourceManager</a:t>
            </a:r>
            <a:r>
              <a:rPr lang="fr-FR" dirty="0"/>
              <a:t> - </a:t>
            </a:r>
            <a:r>
              <a:rPr lang="fr-FR" b="1" dirty="0" err="1"/>
              <a:t>Already</a:t>
            </a:r>
            <a:r>
              <a:rPr lang="fr-FR" b="1" dirty="0"/>
              <a:t> in standby state</a:t>
            </a:r>
          </a:p>
        </p:txBody>
      </p:sp>
    </p:spTree>
    <p:extLst>
      <p:ext uri="{BB962C8B-B14F-4D97-AF65-F5344CB8AC3E}">
        <p14:creationId xmlns:p14="http://schemas.microsoft.com/office/powerpoint/2010/main" val="25264995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117C3D-699C-3CDA-3311-BEBE34C570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09F7B-20B4-D52B-21FB-05C81A510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2476"/>
          </a:xfrm>
        </p:spPr>
        <p:txBody>
          <a:bodyPr/>
          <a:lstStyle/>
          <a:p>
            <a:pPr algn="ctr"/>
            <a:r>
              <a:rPr lang="fr-FR" dirty="0" err="1"/>
              <a:t>Sample</a:t>
            </a:r>
            <a:r>
              <a:rPr lang="fr-FR" dirty="0"/>
              <a:t> </a:t>
            </a:r>
            <a:r>
              <a:rPr lang="fr-FR" dirty="0" err="1"/>
              <a:t>ResourceManager</a:t>
            </a:r>
            <a:r>
              <a:rPr lang="fr-FR" dirty="0"/>
              <a:t> Logs on Container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AF2FB6-E633-8D42-85E0-856547C457C8}"/>
              </a:ext>
            </a:extLst>
          </p:cNvPr>
          <p:cNvSpPr txBox="1"/>
          <p:nvPr/>
        </p:nvSpPr>
        <p:spPr>
          <a:xfrm>
            <a:off x="194129" y="1563520"/>
            <a:ext cx="1294315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# </a:t>
            </a:r>
            <a:r>
              <a:rPr lang="fr-FR" b="1" dirty="0" err="1"/>
              <a:t>less</a:t>
            </a:r>
            <a:r>
              <a:rPr lang="fr-FR" b="1" dirty="0"/>
              <a:t> /var/log/</a:t>
            </a:r>
            <a:r>
              <a:rPr lang="fr-FR" b="1" dirty="0" err="1"/>
              <a:t>hadoop-yarn</a:t>
            </a:r>
            <a:r>
              <a:rPr lang="fr-FR" b="1" dirty="0"/>
              <a:t>/</a:t>
            </a:r>
            <a:r>
              <a:rPr lang="fr-FR" b="1" dirty="0" err="1"/>
              <a:t>yarn</a:t>
            </a:r>
            <a:r>
              <a:rPr lang="fr-FR" b="1" dirty="0"/>
              <a:t>/hadoop-yarn-resourcemanager-hn0-an-tes.log</a:t>
            </a:r>
          </a:p>
          <a:p>
            <a:endParaRPr lang="fr-FR" dirty="0"/>
          </a:p>
          <a:p>
            <a:r>
              <a:rPr lang="fr-FR" dirty="0"/>
              <a:t>.... (</a:t>
            </a:r>
            <a:r>
              <a:rPr lang="fr-FR" dirty="0" err="1"/>
              <a:t>truncated</a:t>
            </a:r>
            <a:r>
              <a:rPr lang="fr-FR" dirty="0"/>
              <a:t>)</a:t>
            </a:r>
          </a:p>
          <a:p>
            <a:endParaRPr lang="fr-FR" dirty="0"/>
          </a:p>
          <a:p>
            <a:r>
              <a:rPr lang="fr-FR" dirty="0"/>
              <a:t>2024-11-11 14:23:16,376 INFO  </a:t>
            </a:r>
            <a:r>
              <a:rPr lang="fr-FR" dirty="0" err="1"/>
              <a:t>capacity.CapacityScheduler</a:t>
            </a:r>
            <a:r>
              <a:rPr lang="fr-FR" dirty="0"/>
              <a:t> - Allocation </a:t>
            </a:r>
            <a:r>
              <a:rPr lang="fr-FR" dirty="0" err="1"/>
              <a:t>proposal</a:t>
            </a:r>
            <a:r>
              <a:rPr lang="fr-FR" dirty="0"/>
              <a:t> </a:t>
            </a:r>
            <a:r>
              <a:rPr lang="fr-FR" dirty="0" err="1"/>
              <a:t>accepted</a:t>
            </a:r>
            <a:endParaRPr lang="fr-FR" dirty="0"/>
          </a:p>
          <a:p>
            <a:r>
              <a:rPr lang="fr-FR" dirty="0"/>
              <a:t>2024-11-11 14:23:16,427 INFO  </a:t>
            </a:r>
            <a:r>
              <a:rPr lang="fr-FR" dirty="0" err="1"/>
              <a:t>rmcontainer.RMContainerImpl</a:t>
            </a:r>
            <a:r>
              <a:rPr lang="fr-FR" dirty="0"/>
              <a:t> - container_1731334645766_0003_01_000002 Container </a:t>
            </a:r>
          </a:p>
          <a:p>
            <a:r>
              <a:rPr lang="fr-FR" dirty="0" err="1"/>
              <a:t>Transitioned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ALLOCATED to </a:t>
            </a:r>
            <a:r>
              <a:rPr lang="fr-FR" b="1" dirty="0"/>
              <a:t>ACQUIRED</a:t>
            </a:r>
          </a:p>
          <a:p>
            <a:r>
              <a:rPr lang="fr-FR" dirty="0"/>
              <a:t>2024-11-11 14:23:16,428 INFO  </a:t>
            </a:r>
            <a:r>
              <a:rPr lang="fr-FR" dirty="0" err="1"/>
              <a:t>rmcontainer.RMContainerImpl</a:t>
            </a:r>
            <a:r>
              <a:rPr lang="fr-FR" dirty="0"/>
              <a:t> - container_1731334645766_0003_01_000003 Container </a:t>
            </a:r>
          </a:p>
          <a:p>
            <a:r>
              <a:rPr lang="fr-FR" dirty="0" err="1"/>
              <a:t>Transitioned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ALLOCATED to ACQUIRED</a:t>
            </a:r>
          </a:p>
          <a:p>
            <a:r>
              <a:rPr lang="fr-FR" dirty="0"/>
              <a:t>2024-11-11 14:23:16,874 INFO  </a:t>
            </a:r>
            <a:r>
              <a:rPr lang="fr-FR" dirty="0" err="1"/>
              <a:t>rmcontainer.RMContainerImpl</a:t>
            </a:r>
            <a:r>
              <a:rPr lang="fr-FR" dirty="0"/>
              <a:t> - container_1731334645766_0003_01_000002 Container </a:t>
            </a:r>
          </a:p>
          <a:p>
            <a:r>
              <a:rPr lang="fr-FR" dirty="0" err="1"/>
              <a:t>Transitioned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ACQUIRED to </a:t>
            </a:r>
            <a:r>
              <a:rPr lang="fr-FR" b="1" dirty="0"/>
              <a:t>RUNNING</a:t>
            </a:r>
          </a:p>
          <a:p>
            <a:r>
              <a:rPr lang="fr-FR" dirty="0"/>
              <a:t>2024-11-11 14:23:16,875 INFO  </a:t>
            </a:r>
            <a:r>
              <a:rPr lang="fr-FR" dirty="0" err="1"/>
              <a:t>rmcontainer.RMContainerImpl</a:t>
            </a:r>
            <a:r>
              <a:rPr lang="fr-FR" dirty="0"/>
              <a:t> - container_1731334645766_0003_01_000003 Container </a:t>
            </a:r>
          </a:p>
          <a:p>
            <a:r>
              <a:rPr lang="fr-FR" dirty="0" err="1"/>
              <a:t>Transitioned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ACQUIRED to RUNNING</a:t>
            </a:r>
          </a:p>
          <a:p>
            <a:r>
              <a:rPr lang="fr-FR" dirty="0"/>
              <a:t>2024-11-11 14:23:17,489 INFO  </a:t>
            </a:r>
            <a:r>
              <a:rPr lang="fr-FR" dirty="0" err="1"/>
              <a:t>scheduler.AppSchedulingInfo</a:t>
            </a:r>
            <a:r>
              <a:rPr lang="fr-FR" dirty="0"/>
              <a:t> - checking for </a:t>
            </a:r>
            <a:r>
              <a:rPr lang="fr-FR" dirty="0" err="1"/>
              <a:t>deactivate</a:t>
            </a:r>
            <a:r>
              <a:rPr lang="fr-FR" dirty="0"/>
              <a:t> of application :application_1731334645766_0003</a:t>
            </a:r>
          </a:p>
          <a:p>
            <a:r>
              <a:rPr lang="fr-FR" dirty="0"/>
              <a:t>2024-11-11 14:23:35,003 INFO  </a:t>
            </a:r>
            <a:r>
              <a:rPr lang="fr-FR" dirty="0" err="1"/>
              <a:t>rmcontainer.RMContainerImpl</a:t>
            </a:r>
            <a:r>
              <a:rPr lang="fr-FR" dirty="0"/>
              <a:t> - container_1731334645766_0003_01_000002 Container </a:t>
            </a:r>
          </a:p>
          <a:p>
            <a:r>
              <a:rPr lang="fr-FR" dirty="0" err="1"/>
              <a:t>Transitioned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RUNNING to </a:t>
            </a:r>
            <a:r>
              <a:rPr lang="fr-FR" b="1" dirty="0"/>
              <a:t>COMPLETED</a:t>
            </a:r>
          </a:p>
        </p:txBody>
      </p:sp>
    </p:spTree>
    <p:extLst>
      <p:ext uri="{BB962C8B-B14F-4D97-AF65-F5344CB8AC3E}">
        <p14:creationId xmlns:p14="http://schemas.microsoft.com/office/powerpoint/2010/main" val="39673584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EE9E85-0720-90CD-0D33-003D55B038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47AE-CF68-63A3-AC3E-B8F8AA0C6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00" y="2477105"/>
            <a:ext cx="10515600" cy="822476"/>
          </a:xfrm>
        </p:spPr>
        <p:txBody>
          <a:bodyPr/>
          <a:lstStyle/>
          <a:p>
            <a:pPr algn="ctr"/>
            <a:r>
              <a:rPr lang="fr-FR" dirty="0" err="1"/>
              <a:t>Exploring</a:t>
            </a:r>
            <a:r>
              <a:rPr lang="fr-FR" dirty="0"/>
              <a:t> Shell &gt;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commands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585181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BCC673-7E98-561E-CE69-AC55214E35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60DF0-1CFB-290F-8F2A-7DC9E7C38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33714"/>
          </a:xfrm>
        </p:spPr>
        <p:txBody>
          <a:bodyPr/>
          <a:lstStyle/>
          <a:p>
            <a:pPr algn="ctr"/>
            <a:r>
              <a:rPr lang="fr-FR" dirty="0"/>
              <a:t>$ </a:t>
            </a:r>
            <a:r>
              <a:rPr lang="fr-FR" dirty="0" err="1"/>
              <a:t>hdfs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81959A-E786-2797-1350-F38062766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1385" y="1352619"/>
            <a:ext cx="7609229" cy="467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9636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8D7116-955E-4B9A-A2E4-C37C71A1D4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D4478-B9D6-B324-5564-F9E4F23AC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2476"/>
          </a:xfrm>
        </p:spPr>
        <p:txBody>
          <a:bodyPr/>
          <a:lstStyle/>
          <a:p>
            <a:pPr algn="ctr"/>
            <a:r>
              <a:rPr lang="fr-FR" dirty="0"/>
              <a:t>$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dfs</a:t>
            </a:r>
            <a:r>
              <a:rPr lang="fr-FR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9A5F01-91F4-8F1D-B4BC-08D711591F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890" y="2243987"/>
            <a:ext cx="10040220" cy="237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5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C160-9F91-A80C-1F19-88D6D6D25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25714"/>
          </a:xfrm>
        </p:spPr>
        <p:txBody>
          <a:bodyPr/>
          <a:lstStyle/>
          <a:p>
            <a:pPr algn="ctr"/>
            <a:r>
              <a:rPr lang="fr-FR" dirty="0"/>
              <a:t>$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dfs</a:t>
            </a:r>
            <a:r>
              <a:rPr lang="fr-FR" dirty="0"/>
              <a:t> help &lt;&lt;</a:t>
            </a:r>
            <a:r>
              <a:rPr lang="fr-FR" dirty="0" err="1"/>
              <a:t>subcommand</a:t>
            </a:r>
            <a:r>
              <a:rPr lang="fr-FR" dirty="0"/>
              <a:t>&gt;&gt;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83E25B-687C-CDFE-5CB3-EA1D57279E21}"/>
              </a:ext>
            </a:extLst>
          </p:cNvPr>
          <p:cNvSpPr txBox="1"/>
          <p:nvPr/>
        </p:nvSpPr>
        <p:spPr>
          <a:xfrm>
            <a:off x="435430" y="895046"/>
            <a:ext cx="1165497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/>
              <a:t>$ </a:t>
            </a:r>
            <a:r>
              <a:rPr lang="fr-FR" b="1" dirty="0" err="1"/>
              <a:t>hdfs</a:t>
            </a:r>
            <a:r>
              <a:rPr lang="fr-FR" b="1" dirty="0"/>
              <a:t> </a:t>
            </a:r>
            <a:r>
              <a:rPr lang="fr-FR" b="1" dirty="0" err="1"/>
              <a:t>dfs</a:t>
            </a:r>
            <a:r>
              <a:rPr lang="fr-FR" b="1" dirty="0"/>
              <a:t> -help ls</a:t>
            </a:r>
          </a:p>
          <a:p>
            <a:r>
              <a:rPr lang="fr-FR" dirty="0"/>
              <a:t>-ls [-C] [-d] [-h] [-q] [-R] [-t] [-S] [-r] [-u] [-e] [&lt;</a:t>
            </a:r>
            <a:r>
              <a:rPr lang="fr-FR" dirty="0" err="1"/>
              <a:t>path</a:t>
            </a:r>
            <a:r>
              <a:rPr lang="fr-FR" dirty="0"/>
              <a:t>&gt; ...] :</a:t>
            </a:r>
          </a:p>
          <a:p>
            <a:r>
              <a:rPr lang="fr-FR" dirty="0"/>
              <a:t>  List the contents </a:t>
            </a:r>
            <a:r>
              <a:rPr lang="fr-FR" dirty="0" err="1"/>
              <a:t>that</a:t>
            </a:r>
            <a:r>
              <a:rPr lang="fr-FR" dirty="0"/>
              <a:t> match the </a:t>
            </a:r>
            <a:r>
              <a:rPr lang="fr-FR" dirty="0" err="1"/>
              <a:t>specified</a:t>
            </a:r>
            <a:r>
              <a:rPr lang="fr-FR" dirty="0"/>
              <a:t> file pattern. If </a:t>
            </a:r>
            <a:r>
              <a:rPr lang="fr-FR" dirty="0" err="1"/>
              <a:t>path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not</a:t>
            </a:r>
          </a:p>
          <a:p>
            <a:r>
              <a:rPr lang="fr-FR" dirty="0"/>
              <a:t>  </a:t>
            </a:r>
            <a:r>
              <a:rPr lang="fr-FR" dirty="0" err="1"/>
              <a:t>specified</a:t>
            </a:r>
            <a:r>
              <a:rPr lang="fr-FR" dirty="0"/>
              <a:t>, the contents of /user/&lt;</a:t>
            </a:r>
            <a:r>
              <a:rPr lang="fr-FR" dirty="0" err="1"/>
              <a:t>currentUser</a:t>
            </a:r>
            <a:r>
              <a:rPr lang="fr-FR" dirty="0"/>
              <a:t>&gt;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listed</a:t>
            </a:r>
            <a:r>
              <a:rPr lang="fr-FR" dirty="0"/>
              <a:t>. For a directory a</a:t>
            </a:r>
          </a:p>
          <a:p>
            <a:r>
              <a:rPr lang="fr-FR" dirty="0"/>
              <a:t>  </a:t>
            </a:r>
            <a:r>
              <a:rPr lang="fr-FR" dirty="0" err="1"/>
              <a:t>list</a:t>
            </a:r>
            <a:r>
              <a:rPr lang="fr-FR" dirty="0"/>
              <a:t> of </a:t>
            </a:r>
            <a:r>
              <a:rPr lang="fr-FR" dirty="0" err="1"/>
              <a:t>its</a:t>
            </a:r>
            <a:r>
              <a:rPr lang="fr-FR" dirty="0"/>
              <a:t> direct </a:t>
            </a:r>
            <a:r>
              <a:rPr lang="fr-FR" dirty="0" err="1"/>
              <a:t>children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returned</a:t>
            </a:r>
            <a:r>
              <a:rPr lang="fr-FR" dirty="0"/>
              <a:t> (</a:t>
            </a:r>
            <a:r>
              <a:rPr lang="fr-FR" dirty="0" err="1"/>
              <a:t>unless</a:t>
            </a:r>
            <a:r>
              <a:rPr lang="fr-FR" dirty="0"/>
              <a:t> -d option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specified</a:t>
            </a:r>
            <a:r>
              <a:rPr lang="fr-FR" dirty="0"/>
              <a:t>).</a:t>
            </a:r>
          </a:p>
          <a:p>
            <a:endParaRPr lang="fr-FR" dirty="0"/>
          </a:p>
          <a:p>
            <a:r>
              <a:rPr lang="fr-FR" dirty="0"/>
              <a:t>  Directory entries are of the </a:t>
            </a:r>
            <a:r>
              <a:rPr lang="fr-FR" dirty="0" err="1"/>
              <a:t>form</a:t>
            </a:r>
            <a:r>
              <a:rPr lang="fr-FR" dirty="0"/>
              <a:t>: permissions - </a:t>
            </a:r>
            <a:r>
              <a:rPr lang="fr-FR" dirty="0" err="1"/>
              <a:t>userId</a:t>
            </a:r>
            <a:r>
              <a:rPr lang="fr-FR" dirty="0"/>
              <a:t> </a:t>
            </a:r>
            <a:r>
              <a:rPr lang="fr-FR" dirty="0" err="1"/>
              <a:t>groupId</a:t>
            </a:r>
            <a:r>
              <a:rPr lang="fr-FR" dirty="0"/>
              <a:t> </a:t>
            </a:r>
            <a:r>
              <a:rPr lang="fr-FR" dirty="0" err="1"/>
              <a:t>sizeOfDirectory</a:t>
            </a:r>
            <a:r>
              <a:rPr lang="fr-FR" dirty="0"/>
              <a:t>(in bytes) </a:t>
            </a:r>
            <a:r>
              <a:rPr lang="fr-FR" dirty="0" err="1"/>
              <a:t>modDate</a:t>
            </a:r>
            <a:r>
              <a:rPr lang="fr-FR" dirty="0"/>
              <a:t> </a:t>
            </a:r>
            <a:r>
              <a:rPr lang="fr-FR" dirty="0" err="1"/>
              <a:t>directoryName</a:t>
            </a:r>
            <a:endParaRPr lang="fr-FR" dirty="0"/>
          </a:p>
          <a:p>
            <a:r>
              <a:rPr lang="fr-FR" dirty="0"/>
              <a:t>  and file entries are of the </a:t>
            </a:r>
            <a:r>
              <a:rPr lang="fr-FR" dirty="0" err="1"/>
              <a:t>form</a:t>
            </a:r>
            <a:r>
              <a:rPr lang="fr-FR" dirty="0"/>
              <a:t>: permissions </a:t>
            </a:r>
            <a:r>
              <a:rPr lang="fr-FR" dirty="0" err="1"/>
              <a:t>numberOfReplicas</a:t>
            </a:r>
            <a:r>
              <a:rPr lang="fr-FR" dirty="0"/>
              <a:t> </a:t>
            </a:r>
            <a:r>
              <a:rPr lang="fr-FR" dirty="0" err="1"/>
              <a:t>userId</a:t>
            </a:r>
            <a:r>
              <a:rPr lang="fr-FR" dirty="0"/>
              <a:t> </a:t>
            </a:r>
            <a:r>
              <a:rPr lang="fr-FR" dirty="0" err="1"/>
              <a:t>groupId</a:t>
            </a:r>
            <a:r>
              <a:rPr lang="fr-FR" dirty="0"/>
              <a:t> </a:t>
            </a:r>
            <a:r>
              <a:rPr lang="fr-FR" dirty="0" err="1"/>
              <a:t>sizeOfFile</a:t>
            </a:r>
            <a:r>
              <a:rPr lang="fr-FR" dirty="0"/>
              <a:t>(in bytes) </a:t>
            </a:r>
            <a:r>
              <a:rPr lang="fr-FR" dirty="0" err="1"/>
              <a:t>modDate</a:t>
            </a:r>
            <a:r>
              <a:rPr lang="fr-FR" dirty="0"/>
              <a:t> </a:t>
            </a:r>
            <a:r>
              <a:rPr lang="fr-FR" dirty="0" err="1"/>
              <a:t>fileName</a:t>
            </a:r>
            <a:endParaRPr lang="fr-FR" dirty="0"/>
          </a:p>
          <a:p>
            <a:endParaRPr lang="fr-FR" dirty="0"/>
          </a:p>
          <a:p>
            <a:r>
              <a:rPr lang="fr-FR" dirty="0"/>
              <a:t>    -C  Display the </a:t>
            </a:r>
            <a:r>
              <a:rPr lang="fr-FR" dirty="0" err="1"/>
              <a:t>paths</a:t>
            </a:r>
            <a:r>
              <a:rPr lang="fr-FR" dirty="0"/>
              <a:t> of files and directories </a:t>
            </a:r>
            <a:r>
              <a:rPr lang="fr-FR" dirty="0" err="1"/>
              <a:t>only</a:t>
            </a:r>
            <a:r>
              <a:rPr lang="fr-FR" dirty="0"/>
              <a:t>.</a:t>
            </a:r>
          </a:p>
          <a:p>
            <a:r>
              <a:rPr lang="fr-FR" dirty="0"/>
              <a:t>    -d  Directories are </a:t>
            </a:r>
            <a:r>
              <a:rPr lang="fr-FR" dirty="0" err="1"/>
              <a:t>listed</a:t>
            </a:r>
            <a:r>
              <a:rPr lang="fr-FR" dirty="0"/>
              <a:t> as plain files.</a:t>
            </a:r>
          </a:p>
          <a:p>
            <a:r>
              <a:rPr lang="fr-FR" dirty="0"/>
              <a:t>    -h  Formats the sizes of files in a </a:t>
            </a:r>
            <a:r>
              <a:rPr lang="fr-FR" dirty="0" err="1"/>
              <a:t>human-readable</a:t>
            </a:r>
            <a:r>
              <a:rPr lang="fr-FR" dirty="0"/>
              <a:t> fashion </a:t>
            </a:r>
            <a:r>
              <a:rPr lang="fr-FR" dirty="0" err="1"/>
              <a:t>rather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a </a:t>
            </a:r>
            <a:r>
              <a:rPr lang="fr-FR" dirty="0" err="1"/>
              <a:t>number</a:t>
            </a:r>
            <a:r>
              <a:rPr lang="fr-FR" dirty="0"/>
              <a:t> of bytes.</a:t>
            </a:r>
          </a:p>
          <a:p>
            <a:r>
              <a:rPr lang="fr-FR" dirty="0"/>
              <a:t>    -q  </a:t>
            </a:r>
            <a:r>
              <a:rPr lang="fr-FR" dirty="0" err="1"/>
              <a:t>Print</a:t>
            </a:r>
            <a:r>
              <a:rPr lang="fr-FR" dirty="0"/>
              <a:t> ? </a:t>
            </a:r>
            <a:r>
              <a:rPr lang="fr-FR" dirty="0" err="1"/>
              <a:t>instead</a:t>
            </a:r>
            <a:r>
              <a:rPr lang="fr-FR" dirty="0"/>
              <a:t> of non-</a:t>
            </a:r>
            <a:r>
              <a:rPr lang="fr-FR" dirty="0" err="1"/>
              <a:t>printable</a:t>
            </a:r>
            <a:r>
              <a:rPr lang="fr-FR" dirty="0"/>
              <a:t> </a:t>
            </a:r>
            <a:r>
              <a:rPr lang="fr-FR" dirty="0" err="1"/>
              <a:t>characters</a:t>
            </a:r>
            <a:r>
              <a:rPr lang="fr-FR" dirty="0"/>
              <a:t>.</a:t>
            </a:r>
          </a:p>
          <a:p>
            <a:r>
              <a:rPr lang="fr-FR" dirty="0"/>
              <a:t>    -R  </a:t>
            </a:r>
            <a:r>
              <a:rPr lang="fr-FR" dirty="0" err="1"/>
              <a:t>Recursively</a:t>
            </a:r>
            <a:r>
              <a:rPr lang="fr-FR" dirty="0"/>
              <a:t> </a:t>
            </a:r>
            <a:r>
              <a:rPr lang="fr-FR" dirty="0" err="1"/>
              <a:t>list</a:t>
            </a:r>
            <a:r>
              <a:rPr lang="fr-FR" dirty="0"/>
              <a:t> the contents of directories.</a:t>
            </a:r>
          </a:p>
          <a:p>
            <a:r>
              <a:rPr lang="fr-FR" dirty="0"/>
              <a:t>    -t  Sort files by modification time (</a:t>
            </a:r>
            <a:r>
              <a:rPr lang="fr-FR" dirty="0" err="1"/>
              <a:t>most</a:t>
            </a:r>
            <a:r>
              <a:rPr lang="fr-FR" dirty="0"/>
              <a:t> </a:t>
            </a:r>
            <a:r>
              <a:rPr lang="fr-FR" dirty="0" err="1"/>
              <a:t>recent</a:t>
            </a:r>
            <a:r>
              <a:rPr lang="fr-FR" dirty="0"/>
              <a:t> first).</a:t>
            </a:r>
          </a:p>
          <a:p>
            <a:r>
              <a:rPr lang="fr-FR" dirty="0"/>
              <a:t>    -S  Sort files by size.</a:t>
            </a:r>
          </a:p>
          <a:p>
            <a:r>
              <a:rPr lang="fr-FR" dirty="0"/>
              <a:t>    -r  Reverse the </a:t>
            </a:r>
            <a:r>
              <a:rPr lang="fr-FR" dirty="0" err="1"/>
              <a:t>order</a:t>
            </a:r>
            <a:r>
              <a:rPr lang="fr-FR" dirty="0"/>
              <a:t> of the sort.</a:t>
            </a:r>
          </a:p>
          <a:p>
            <a:r>
              <a:rPr lang="fr-FR" dirty="0"/>
              <a:t>    -u  Use time of last </a:t>
            </a:r>
            <a:r>
              <a:rPr lang="fr-FR" dirty="0" err="1"/>
              <a:t>access</a:t>
            </a:r>
            <a:r>
              <a:rPr lang="fr-FR" dirty="0"/>
              <a:t> </a:t>
            </a:r>
            <a:r>
              <a:rPr lang="fr-FR" dirty="0" err="1"/>
              <a:t>instead</a:t>
            </a:r>
            <a:r>
              <a:rPr lang="fr-FR" dirty="0"/>
              <a:t> of modification for display and </a:t>
            </a:r>
            <a:r>
              <a:rPr lang="fr-FR" dirty="0" err="1"/>
              <a:t>sorting</a:t>
            </a:r>
            <a:r>
              <a:rPr lang="fr-FR" dirty="0"/>
              <a:t>.</a:t>
            </a:r>
          </a:p>
          <a:p>
            <a:r>
              <a:rPr lang="fr-FR" dirty="0"/>
              <a:t>    -e  Display the </a:t>
            </a:r>
            <a:r>
              <a:rPr lang="fr-FR" dirty="0" err="1"/>
              <a:t>erasure</a:t>
            </a:r>
            <a:r>
              <a:rPr lang="fr-FR" dirty="0"/>
              <a:t> </a:t>
            </a:r>
            <a:r>
              <a:rPr lang="fr-FR" dirty="0" err="1"/>
              <a:t>coding</a:t>
            </a:r>
            <a:r>
              <a:rPr lang="fr-FR" dirty="0"/>
              <a:t> </a:t>
            </a:r>
            <a:r>
              <a:rPr lang="fr-FR" dirty="0" err="1"/>
              <a:t>policy</a:t>
            </a:r>
            <a:r>
              <a:rPr lang="fr-FR" dirty="0"/>
              <a:t> of files and directories.</a:t>
            </a:r>
          </a:p>
        </p:txBody>
      </p:sp>
    </p:spTree>
    <p:extLst>
      <p:ext uri="{BB962C8B-B14F-4D97-AF65-F5344CB8AC3E}">
        <p14:creationId xmlns:p14="http://schemas.microsoft.com/office/powerpoint/2010/main" val="1236694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6D4B7-7061-92DA-7E4F-CB758C6D6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096" y="2498725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Exploring</a:t>
            </a:r>
            <a:r>
              <a:rPr lang="fr-FR" dirty="0"/>
              <a:t> Linux </a:t>
            </a:r>
            <a:r>
              <a:rPr lang="fr-FR" dirty="0" err="1"/>
              <a:t>HeadNode</a:t>
            </a:r>
            <a:r>
              <a:rPr lang="fr-FR" dirty="0"/>
              <a:t> Server via SSH</a:t>
            </a:r>
          </a:p>
        </p:txBody>
      </p:sp>
    </p:spTree>
    <p:extLst>
      <p:ext uri="{BB962C8B-B14F-4D97-AF65-F5344CB8AC3E}">
        <p14:creationId xmlns:p14="http://schemas.microsoft.com/office/powerpoint/2010/main" val="716404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C7100-5242-1604-7771-F99C4B9694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27F3A-0493-432C-5EFB-00A4AFC63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2476"/>
          </a:xfrm>
        </p:spPr>
        <p:txBody>
          <a:bodyPr/>
          <a:lstStyle/>
          <a:p>
            <a:pPr algn="ctr"/>
            <a:r>
              <a:rPr lang="fr-FR" dirty="0"/>
              <a:t>Focus on main "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dfs</a:t>
            </a:r>
            <a:r>
              <a:rPr lang="fr-FR" dirty="0"/>
              <a:t> " </a:t>
            </a:r>
            <a:r>
              <a:rPr lang="fr-FR" dirty="0" err="1"/>
              <a:t>commands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5BB5CA-E14B-7F51-708F-65892372A0B8}"/>
              </a:ext>
            </a:extLst>
          </p:cNvPr>
          <p:cNvSpPr txBox="1"/>
          <p:nvPr/>
        </p:nvSpPr>
        <p:spPr>
          <a:xfrm>
            <a:off x="4012594" y="1452401"/>
            <a:ext cx="3865097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$ </a:t>
            </a:r>
            <a:r>
              <a:rPr lang="fr-FR" sz="2000" b="1" dirty="0" err="1"/>
              <a:t>hdfs</a:t>
            </a:r>
            <a:r>
              <a:rPr lang="fr-FR" sz="2000" b="1" dirty="0"/>
              <a:t> </a:t>
            </a:r>
            <a:r>
              <a:rPr lang="fr-FR" sz="2000" b="1" dirty="0" err="1"/>
              <a:t>dfs</a:t>
            </a:r>
            <a:endParaRPr lang="fr-FR" sz="2000" b="1" dirty="0"/>
          </a:p>
          <a:p>
            <a:r>
              <a:rPr lang="fr-FR" sz="2000" dirty="0"/>
              <a:t>Usage: </a:t>
            </a:r>
            <a:r>
              <a:rPr lang="fr-FR" sz="2000" dirty="0" err="1"/>
              <a:t>hadoop</a:t>
            </a:r>
            <a:r>
              <a:rPr lang="fr-FR" sz="2000" dirty="0"/>
              <a:t> </a:t>
            </a:r>
            <a:r>
              <a:rPr lang="fr-FR" sz="2000" dirty="0" err="1"/>
              <a:t>fs</a:t>
            </a:r>
            <a:r>
              <a:rPr lang="fr-FR" sz="2000" dirty="0"/>
              <a:t> [</a:t>
            </a:r>
            <a:r>
              <a:rPr lang="fr-FR" sz="2000" dirty="0" err="1"/>
              <a:t>generic</a:t>
            </a:r>
            <a:r>
              <a:rPr lang="fr-FR" sz="2000" dirty="0"/>
              <a:t> options]</a:t>
            </a:r>
          </a:p>
          <a:p>
            <a:endParaRPr lang="fr-FR" sz="2000" dirty="0"/>
          </a:p>
          <a:p>
            <a:r>
              <a:rPr lang="fr-FR" sz="2000" dirty="0"/>
              <a:t>        -</a:t>
            </a:r>
            <a:r>
              <a:rPr lang="fr-FR" sz="2000" b="1" dirty="0"/>
              <a:t>put</a:t>
            </a:r>
            <a:r>
              <a:rPr lang="fr-FR" sz="2000" dirty="0"/>
              <a:t> [-f] &lt;</a:t>
            </a:r>
            <a:r>
              <a:rPr lang="fr-FR" sz="2000" dirty="0" err="1"/>
              <a:t>localsrc</a:t>
            </a:r>
            <a:r>
              <a:rPr lang="fr-FR" sz="2000" dirty="0"/>
              <a:t>&gt; ... &lt;dst&gt;</a:t>
            </a:r>
          </a:p>
          <a:p>
            <a:r>
              <a:rPr lang="fr-FR" sz="2000" dirty="0"/>
              <a:t>        -</a:t>
            </a:r>
            <a:r>
              <a:rPr lang="fr-FR" sz="2000" b="1" dirty="0" err="1"/>
              <a:t>get</a:t>
            </a:r>
            <a:r>
              <a:rPr lang="fr-FR" sz="2000" dirty="0"/>
              <a:t> [-f] &lt;src&gt; ... &lt;</a:t>
            </a:r>
            <a:r>
              <a:rPr lang="fr-FR" sz="2000" dirty="0" err="1"/>
              <a:t>localdst</a:t>
            </a:r>
            <a:r>
              <a:rPr lang="fr-FR" sz="2000" dirty="0"/>
              <a:t>&gt;</a:t>
            </a:r>
          </a:p>
          <a:p>
            <a:endParaRPr lang="fr-FR" sz="2000" dirty="0"/>
          </a:p>
          <a:p>
            <a:r>
              <a:rPr lang="fr-FR" sz="2000" dirty="0"/>
              <a:t>        -</a:t>
            </a:r>
            <a:r>
              <a:rPr lang="fr-FR" sz="2000" b="1" dirty="0"/>
              <a:t>ls</a:t>
            </a:r>
            <a:r>
              <a:rPr lang="fr-FR" sz="2000" dirty="0"/>
              <a:t> [-C] [-d] [-h] [-R] [&lt;</a:t>
            </a:r>
            <a:r>
              <a:rPr lang="fr-FR" sz="2000" dirty="0" err="1"/>
              <a:t>path</a:t>
            </a:r>
            <a:r>
              <a:rPr lang="fr-FR" sz="2000" dirty="0"/>
              <a:t>&gt; ...</a:t>
            </a:r>
          </a:p>
          <a:p>
            <a:r>
              <a:rPr lang="fr-FR" sz="2000" dirty="0"/>
              <a:t>        -</a:t>
            </a:r>
            <a:r>
              <a:rPr lang="fr-FR" sz="2000" b="1" dirty="0"/>
              <a:t>count</a:t>
            </a:r>
            <a:r>
              <a:rPr lang="fr-FR" sz="2000" dirty="0"/>
              <a:t> &lt;</a:t>
            </a:r>
            <a:r>
              <a:rPr lang="fr-FR" sz="2000" dirty="0" err="1"/>
              <a:t>path</a:t>
            </a:r>
            <a:r>
              <a:rPr lang="fr-FR" sz="2000" dirty="0"/>
              <a:t>&gt; ...</a:t>
            </a:r>
          </a:p>
          <a:p>
            <a:r>
              <a:rPr lang="fr-FR" sz="2000" dirty="0"/>
              <a:t>        -</a:t>
            </a:r>
            <a:r>
              <a:rPr lang="fr-FR" sz="2000" b="1" dirty="0" err="1"/>
              <a:t>find</a:t>
            </a:r>
            <a:r>
              <a:rPr lang="fr-FR" sz="2000" dirty="0"/>
              <a:t> &lt;</a:t>
            </a:r>
            <a:r>
              <a:rPr lang="fr-FR" sz="2000" dirty="0" err="1"/>
              <a:t>path</a:t>
            </a:r>
            <a:r>
              <a:rPr lang="fr-FR" sz="2000" dirty="0"/>
              <a:t>&gt; ... &lt;expression&gt; ...</a:t>
            </a:r>
          </a:p>
          <a:p>
            <a:endParaRPr lang="fr-FR" sz="2000" dirty="0"/>
          </a:p>
          <a:p>
            <a:r>
              <a:rPr lang="fr-FR" sz="2000" dirty="0"/>
              <a:t>        -</a:t>
            </a:r>
            <a:r>
              <a:rPr lang="fr-FR" sz="2000" b="1" dirty="0" err="1"/>
              <a:t>cp</a:t>
            </a:r>
            <a:r>
              <a:rPr lang="fr-FR" sz="2000" dirty="0"/>
              <a:t> [-f] [-d] &lt;src&gt; ... &lt;dst&gt;</a:t>
            </a:r>
          </a:p>
          <a:p>
            <a:r>
              <a:rPr lang="fr-FR" sz="2000" dirty="0"/>
              <a:t>        -</a:t>
            </a:r>
            <a:r>
              <a:rPr lang="fr-FR" sz="2000" b="1" dirty="0"/>
              <a:t>mv</a:t>
            </a:r>
            <a:r>
              <a:rPr lang="fr-FR" sz="2000" dirty="0"/>
              <a:t> &lt;src&gt; ... &lt;dst&gt;</a:t>
            </a:r>
          </a:p>
          <a:p>
            <a:r>
              <a:rPr lang="fr-FR" sz="2000" dirty="0"/>
              <a:t>        -</a:t>
            </a:r>
            <a:r>
              <a:rPr lang="fr-FR" sz="2000" b="1" dirty="0" err="1"/>
              <a:t>rm</a:t>
            </a:r>
            <a:r>
              <a:rPr lang="fr-FR" sz="2000" dirty="0"/>
              <a:t> [-f] [-r] &lt;src&gt; ...</a:t>
            </a:r>
          </a:p>
          <a:p>
            <a:r>
              <a:rPr lang="fr-FR" sz="2000" dirty="0"/>
              <a:t>        -</a:t>
            </a:r>
            <a:r>
              <a:rPr lang="fr-FR" sz="2000" b="1" dirty="0" err="1"/>
              <a:t>rmdir</a:t>
            </a:r>
            <a:r>
              <a:rPr lang="fr-FR" sz="2000" dirty="0"/>
              <a:t> &lt;</a:t>
            </a:r>
            <a:r>
              <a:rPr lang="fr-FR" sz="2000" dirty="0" err="1"/>
              <a:t>dir</a:t>
            </a:r>
            <a:r>
              <a:rPr lang="fr-FR" sz="2000" dirty="0"/>
              <a:t>&gt; ...</a:t>
            </a:r>
          </a:p>
          <a:p>
            <a:r>
              <a:rPr lang="fr-FR" sz="2000" dirty="0"/>
              <a:t>        -</a:t>
            </a:r>
            <a:r>
              <a:rPr lang="fr-FR" sz="2000" b="1" dirty="0" err="1"/>
              <a:t>mkdir</a:t>
            </a:r>
            <a:r>
              <a:rPr lang="fr-FR" sz="2000" dirty="0"/>
              <a:t> &lt;</a:t>
            </a:r>
            <a:r>
              <a:rPr lang="fr-FR" sz="2000" dirty="0" err="1"/>
              <a:t>path</a:t>
            </a:r>
            <a:r>
              <a:rPr lang="fr-FR" sz="2000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2463193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6250A0-0CDB-6699-6A03-5D007A9CC0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AD793-D75D-0D14-127C-D84AF1A9A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2476"/>
          </a:xfrm>
        </p:spPr>
        <p:txBody>
          <a:bodyPr/>
          <a:lstStyle/>
          <a:p>
            <a:pPr algn="ctr"/>
            <a:r>
              <a:rPr lang="fr-FR" dirty="0" err="1"/>
              <a:t>sudo</a:t>
            </a:r>
            <a:r>
              <a:rPr lang="fr-FR" dirty="0"/>
              <a:t>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dfs</a:t>
            </a:r>
            <a:r>
              <a:rPr lang="fr-FR" dirty="0"/>
              <a:t> -ls /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727173-EFBE-F8DA-4FCE-32B36C6C7F9E}"/>
              </a:ext>
            </a:extLst>
          </p:cNvPr>
          <p:cNvSpPr txBox="1"/>
          <p:nvPr/>
        </p:nvSpPr>
        <p:spPr>
          <a:xfrm>
            <a:off x="1973943" y="671691"/>
            <a:ext cx="9584267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sshuser@hn1-an-tes:~$ </a:t>
            </a:r>
            <a:r>
              <a:rPr lang="fr-FR" dirty="0" err="1"/>
              <a:t>sudo</a:t>
            </a:r>
            <a:r>
              <a:rPr lang="fr-FR" dirty="0"/>
              <a:t> su </a:t>
            </a:r>
            <a:r>
              <a:rPr lang="fr-FR" dirty="0" err="1"/>
              <a:t>hdfs</a:t>
            </a:r>
            <a:endParaRPr lang="fr-FR" dirty="0"/>
          </a:p>
          <a:p>
            <a:r>
              <a:rPr lang="fr-FR" dirty="0"/>
              <a:t>hdfs@hn1-an-tes:/home/</a:t>
            </a:r>
            <a:r>
              <a:rPr lang="fr-FR" dirty="0" err="1"/>
              <a:t>sshuser</a:t>
            </a:r>
            <a:r>
              <a:rPr lang="fr-FR" dirty="0"/>
              <a:t>$ </a:t>
            </a:r>
            <a:r>
              <a:rPr lang="fr-FR" b="1" dirty="0" err="1"/>
              <a:t>hdfs</a:t>
            </a:r>
            <a:r>
              <a:rPr lang="fr-FR" b="1" dirty="0"/>
              <a:t> </a:t>
            </a:r>
            <a:r>
              <a:rPr lang="fr-FR" b="1" dirty="0" err="1"/>
              <a:t>dfs</a:t>
            </a:r>
            <a:r>
              <a:rPr lang="fr-FR" b="1" dirty="0"/>
              <a:t> -ls /</a:t>
            </a:r>
          </a:p>
          <a:p>
            <a:r>
              <a:rPr lang="fr-FR" dirty="0" err="1"/>
              <a:t>Found</a:t>
            </a:r>
            <a:r>
              <a:rPr lang="fr-FR" dirty="0"/>
              <a:t> 19 items</a:t>
            </a:r>
          </a:p>
          <a:p>
            <a:r>
              <a:rPr lang="fr-FR" dirty="0"/>
              <a:t>-</a:t>
            </a:r>
            <a:r>
              <a:rPr lang="fr-FR" dirty="0" err="1"/>
              <a:t>rwxrwxrwx</a:t>
            </a:r>
            <a:r>
              <a:rPr lang="fr-FR" dirty="0"/>
              <a:t>   1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  0 2024-11-11 14:02 /</a:t>
            </a:r>
            <a:r>
              <a:rPr lang="fr-FR" dirty="0" err="1"/>
              <a:t>HDInsight_TestAccessiblityBlobName</a:t>
            </a:r>
            <a:endParaRPr lang="fr-FR" dirty="0"/>
          </a:p>
          <a:p>
            <a:r>
              <a:rPr lang="fr-FR" dirty="0" err="1"/>
              <a:t>drwxrwxrwx</a:t>
            </a:r>
            <a:r>
              <a:rPr lang="fr-FR" dirty="0"/>
              <a:t>   -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  0 2024-11-11 14:17 /</a:t>
            </a:r>
            <a:r>
              <a:rPr lang="fr-FR" dirty="0" err="1"/>
              <a:t>HdiNotebooks</a:t>
            </a:r>
            <a:endParaRPr lang="fr-FR" dirty="0"/>
          </a:p>
          <a:p>
            <a:r>
              <a:rPr lang="fr-FR" dirty="0" err="1"/>
              <a:t>drwxrwxrwx</a:t>
            </a:r>
            <a:r>
              <a:rPr lang="fr-FR" dirty="0"/>
              <a:t>   -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  0 2024-11-11 14:22 /</a:t>
            </a:r>
            <a:r>
              <a:rPr lang="fr-FR" dirty="0" err="1"/>
              <a:t>HdiSamples</a:t>
            </a:r>
            <a:endParaRPr lang="fr-FR" dirty="0"/>
          </a:p>
          <a:p>
            <a:r>
              <a:rPr lang="fr-FR" dirty="0" err="1"/>
              <a:t>drwxrwxrwx</a:t>
            </a:r>
            <a:r>
              <a:rPr lang="fr-FR" dirty="0"/>
              <a:t>   -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  0 2024-11-11 14:03 /</a:t>
            </a:r>
            <a:r>
              <a:rPr lang="fr-FR" dirty="0" err="1"/>
              <a:t>ams</a:t>
            </a:r>
            <a:endParaRPr lang="fr-FR" dirty="0"/>
          </a:p>
          <a:p>
            <a:r>
              <a:rPr lang="fr-FR" dirty="0" err="1"/>
              <a:t>drwxrwxrwx</a:t>
            </a:r>
            <a:r>
              <a:rPr lang="fr-FR" dirty="0"/>
              <a:t>   -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  0 2024-11-11 14:03 /</a:t>
            </a:r>
            <a:r>
              <a:rPr lang="fr-FR" dirty="0" err="1"/>
              <a:t>amshbase</a:t>
            </a:r>
            <a:endParaRPr lang="fr-FR" dirty="0"/>
          </a:p>
          <a:p>
            <a:r>
              <a:rPr lang="fr-FR" dirty="0" err="1"/>
              <a:t>drwxrwxrwx</a:t>
            </a:r>
            <a:r>
              <a:rPr lang="fr-FR" dirty="0"/>
              <a:t>   -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  0 2024-11-11 14:03 /app-logs</a:t>
            </a:r>
          </a:p>
          <a:p>
            <a:r>
              <a:rPr lang="fr-FR" dirty="0" err="1"/>
              <a:t>drwxrwxrwx</a:t>
            </a:r>
            <a:r>
              <a:rPr lang="fr-FR" dirty="0"/>
              <a:t>   -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  0 2024-11-11 14:03 /apps</a:t>
            </a:r>
          </a:p>
          <a:p>
            <a:r>
              <a:rPr lang="fr-FR" dirty="0" err="1"/>
              <a:t>drwxrwxrwx</a:t>
            </a:r>
            <a:r>
              <a:rPr lang="fr-FR" dirty="0"/>
              <a:t>   -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  0 2024-11-11 14:03 /</a:t>
            </a:r>
            <a:r>
              <a:rPr lang="fr-FR" dirty="0" err="1"/>
              <a:t>atshistory</a:t>
            </a:r>
            <a:endParaRPr lang="fr-FR" dirty="0"/>
          </a:p>
          <a:p>
            <a:r>
              <a:rPr lang="fr-FR" dirty="0" err="1"/>
              <a:t>drwxrwxrwx</a:t>
            </a:r>
            <a:r>
              <a:rPr lang="fr-FR" dirty="0"/>
              <a:t>   -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  0 2024-11-11 14:22 /custom-</a:t>
            </a:r>
            <a:r>
              <a:rPr lang="fr-FR" dirty="0" err="1"/>
              <a:t>scriptaction</a:t>
            </a:r>
            <a:r>
              <a:rPr lang="fr-FR" dirty="0"/>
              <a:t>-logs</a:t>
            </a:r>
          </a:p>
          <a:p>
            <a:r>
              <a:rPr lang="fr-FR" dirty="0" err="1"/>
              <a:t>drwxrwxrwx</a:t>
            </a:r>
            <a:r>
              <a:rPr lang="fr-FR" dirty="0"/>
              <a:t>   -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  0 2024-11-11 14:22 /</a:t>
            </a:r>
            <a:r>
              <a:rPr lang="fr-FR" dirty="0" err="1"/>
              <a:t>example</a:t>
            </a:r>
            <a:endParaRPr lang="fr-FR" dirty="0"/>
          </a:p>
          <a:p>
            <a:r>
              <a:rPr lang="fr-FR" dirty="0" err="1"/>
              <a:t>drwxrwxrwx</a:t>
            </a:r>
            <a:r>
              <a:rPr lang="fr-FR" dirty="0"/>
              <a:t>   -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  0 2024-11-11 14:03 /</a:t>
            </a:r>
            <a:r>
              <a:rPr lang="fr-FR" dirty="0" err="1"/>
              <a:t>hbase</a:t>
            </a:r>
            <a:endParaRPr lang="fr-FR" dirty="0"/>
          </a:p>
          <a:p>
            <a:r>
              <a:rPr lang="fr-FR" dirty="0" err="1"/>
              <a:t>drwxrwxrwx</a:t>
            </a:r>
            <a:r>
              <a:rPr lang="fr-FR" dirty="0"/>
              <a:t>   -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  0 2024-11-11 14:03 /</a:t>
            </a:r>
            <a:r>
              <a:rPr lang="fr-FR" dirty="0" err="1"/>
              <a:t>hdp</a:t>
            </a:r>
            <a:endParaRPr lang="fr-FR" dirty="0"/>
          </a:p>
          <a:p>
            <a:r>
              <a:rPr lang="fr-FR" dirty="0" err="1"/>
              <a:t>drwxrwxrwx</a:t>
            </a:r>
            <a:r>
              <a:rPr lang="fr-FR" dirty="0"/>
              <a:t>   -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  0 2024-11-11 14:03 /</a:t>
            </a:r>
            <a:r>
              <a:rPr lang="fr-FR" dirty="0" err="1"/>
              <a:t>hive</a:t>
            </a:r>
            <a:endParaRPr lang="fr-FR" dirty="0"/>
          </a:p>
          <a:p>
            <a:r>
              <a:rPr lang="fr-FR" dirty="0" err="1"/>
              <a:t>drwxrwxrwx</a:t>
            </a:r>
            <a:r>
              <a:rPr lang="fr-FR" dirty="0"/>
              <a:t>   -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  0 2024-11-11 14:03 /</a:t>
            </a:r>
            <a:r>
              <a:rPr lang="fr-FR" dirty="0" err="1"/>
              <a:t>mapred</a:t>
            </a:r>
            <a:endParaRPr lang="fr-FR" dirty="0"/>
          </a:p>
          <a:p>
            <a:r>
              <a:rPr lang="fr-FR" dirty="0" err="1"/>
              <a:t>drwxrwxrwx</a:t>
            </a:r>
            <a:r>
              <a:rPr lang="fr-FR" dirty="0"/>
              <a:t>   -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  0 2024-11-11 14:03 /</a:t>
            </a:r>
            <a:r>
              <a:rPr lang="fr-FR" dirty="0" err="1"/>
              <a:t>mr-history</a:t>
            </a:r>
            <a:endParaRPr lang="fr-FR" dirty="0"/>
          </a:p>
          <a:p>
            <a:r>
              <a:rPr lang="fr-FR" dirty="0" err="1"/>
              <a:t>drwxrwxrwx</a:t>
            </a:r>
            <a:r>
              <a:rPr lang="fr-FR" dirty="0"/>
              <a:t>   -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  0 2024-11-11 14:03 /</a:t>
            </a:r>
            <a:r>
              <a:rPr lang="fr-FR" dirty="0" err="1"/>
              <a:t>tmp</a:t>
            </a:r>
            <a:endParaRPr lang="fr-FR" dirty="0"/>
          </a:p>
          <a:p>
            <a:r>
              <a:rPr lang="fr-FR" dirty="0" err="1"/>
              <a:t>drwxrwxrwx</a:t>
            </a:r>
            <a:r>
              <a:rPr lang="fr-FR" dirty="0"/>
              <a:t>   -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  0 2024-11-11 14:03 /user</a:t>
            </a:r>
          </a:p>
          <a:p>
            <a:r>
              <a:rPr lang="fr-FR" dirty="0" err="1"/>
              <a:t>drwxrwxrwx</a:t>
            </a:r>
            <a:r>
              <a:rPr lang="fr-FR" dirty="0"/>
              <a:t>   -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  0 2024-11-11 14:03 /</a:t>
            </a:r>
            <a:r>
              <a:rPr lang="fr-FR" dirty="0" err="1"/>
              <a:t>warehouse</a:t>
            </a:r>
            <a:endParaRPr lang="fr-FR" dirty="0"/>
          </a:p>
          <a:p>
            <a:r>
              <a:rPr lang="fr-FR" dirty="0" err="1"/>
              <a:t>drwxrwxrwx</a:t>
            </a:r>
            <a:r>
              <a:rPr lang="fr-FR" dirty="0"/>
              <a:t>   -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  0 2024-11-11 14:17 /</a:t>
            </a:r>
            <a:r>
              <a:rPr lang="fr-FR" dirty="0" err="1"/>
              <a:t>yarn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077268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DF3218-816B-D317-2BCC-B0437A22E6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AF88C-CFDD-38A1-85C6-A46FF5CEE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0515600" cy="1480457"/>
          </a:xfrm>
        </p:spPr>
        <p:txBody>
          <a:bodyPr/>
          <a:lstStyle/>
          <a:p>
            <a:pPr algn="ctr"/>
            <a:r>
              <a:rPr lang="fr-FR" dirty="0"/>
              <a:t>$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dfs</a:t>
            </a:r>
            <a:r>
              <a:rPr lang="fr-FR" dirty="0"/>
              <a:t> -</a:t>
            </a:r>
            <a:r>
              <a:rPr lang="fr-FR" dirty="0" err="1"/>
              <a:t>mkdir</a:t>
            </a:r>
            <a:br>
              <a:rPr lang="fr-FR" dirty="0"/>
            </a:br>
            <a:r>
              <a:rPr lang="fr-FR" dirty="0"/>
              <a:t>$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dfs</a:t>
            </a:r>
            <a:r>
              <a:rPr lang="fr-FR" dirty="0"/>
              <a:t> -put | -</a:t>
            </a:r>
            <a:r>
              <a:rPr lang="fr-FR" dirty="0" err="1"/>
              <a:t>get</a:t>
            </a:r>
            <a:r>
              <a:rPr lang="fr-FR" dirty="0"/>
              <a:t> | -cat | ..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80B0ED-993B-A047-24AD-F37E1E009BCA}"/>
              </a:ext>
            </a:extLst>
          </p:cNvPr>
          <p:cNvSpPr txBox="1"/>
          <p:nvPr/>
        </p:nvSpPr>
        <p:spPr>
          <a:xfrm>
            <a:off x="2806096" y="1809448"/>
            <a:ext cx="7442166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h$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dfs</a:t>
            </a:r>
            <a:r>
              <a:rPr lang="fr-FR" dirty="0"/>
              <a:t> </a:t>
            </a:r>
            <a:r>
              <a:rPr lang="fr-FR" b="1" dirty="0"/>
              <a:t>-</a:t>
            </a:r>
            <a:r>
              <a:rPr lang="fr-FR" b="1" dirty="0" err="1"/>
              <a:t>mkdir</a:t>
            </a:r>
            <a:r>
              <a:rPr lang="fr-FR" dirty="0"/>
              <a:t> /user/test1</a:t>
            </a:r>
          </a:p>
          <a:p>
            <a:endParaRPr lang="fr-FR" dirty="0"/>
          </a:p>
          <a:p>
            <a:r>
              <a:rPr lang="fr-FR" dirty="0"/>
              <a:t>$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dfs</a:t>
            </a:r>
            <a:r>
              <a:rPr lang="fr-FR" dirty="0"/>
              <a:t> </a:t>
            </a:r>
            <a:r>
              <a:rPr lang="fr-FR" b="1" dirty="0"/>
              <a:t>-ls</a:t>
            </a:r>
            <a:r>
              <a:rPr lang="fr-FR" dirty="0"/>
              <a:t> /user/test1</a:t>
            </a:r>
          </a:p>
          <a:p>
            <a:endParaRPr lang="fr-FR" dirty="0"/>
          </a:p>
          <a:p>
            <a:r>
              <a:rPr lang="fr-FR" dirty="0"/>
              <a:t>$ </a:t>
            </a:r>
            <a:r>
              <a:rPr lang="fr-FR" dirty="0" err="1"/>
              <a:t>echo</a:t>
            </a:r>
            <a:r>
              <a:rPr lang="fr-FR" dirty="0"/>
              <a:t> "Hello </a:t>
            </a:r>
            <a:r>
              <a:rPr lang="fr-FR" dirty="0" err="1"/>
              <a:t>Hdfs</a:t>
            </a:r>
            <a:r>
              <a:rPr lang="fr-FR" dirty="0"/>
              <a:t>, </a:t>
            </a:r>
            <a:r>
              <a:rPr lang="fr-FR" dirty="0" err="1"/>
              <a:t>here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file" &gt; test-file.txt</a:t>
            </a:r>
          </a:p>
          <a:p>
            <a:endParaRPr lang="fr-FR" dirty="0"/>
          </a:p>
          <a:p>
            <a:r>
              <a:rPr lang="fr-FR" dirty="0"/>
              <a:t>$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dfs</a:t>
            </a:r>
            <a:r>
              <a:rPr lang="fr-FR" dirty="0"/>
              <a:t> </a:t>
            </a:r>
            <a:r>
              <a:rPr lang="fr-FR" b="1" dirty="0"/>
              <a:t>-put</a:t>
            </a:r>
            <a:r>
              <a:rPr lang="fr-FR" dirty="0"/>
              <a:t> test-file.txt /user/test1/test-file.txt</a:t>
            </a:r>
          </a:p>
          <a:p>
            <a:endParaRPr lang="fr-FR" dirty="0"/>
          </a:p>
          <a:p>
            <a:r>
              <a:rPr lang="fr-FR" dirty="0"/>
              <a:t>$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dfs</a:t>
            </a:r>
            <a:r>
              <a:rPr lang="fr-FR" dirty="0"/>
              <a:t> </a:t>
            </a:r>
            <a:r>
              <a:rPr lang="fr-FR" b="1" dirty="0"/>
              <a:t>-ls</a:t>
            </a:r>
            <a:r>
              <a:rPr lang="fr-FR" dirty="0"/>
              <a:t> /user/test1</a:t>
            </a:r>
          </a:p>
          <a:p>
            <a:r>
              <a:rPr lang="fr-FR" dirty="0" err="1"/>
              <a:t>Found</a:t>
            </a:r>
            <a:r>
              <a:rPr lang="fr-FR" dirty="0"/>
              <a:t> 1 items</a:t>
            </a:r>
          </a:p>
          <a:p>
            <a:r>
              <a:rPr lang="fr-FR" dirty="0"/>
              <a:t>-</a:t>
            </a:r>
            <a:r>
              <a:rPr lang="fr-FR" dirty="0" err="1"/>
              <a:t>rwxrwxrwx</a:t>
            </a:r>
            <a:r>
              <a:rPr lang="fr-FR" dirty="0"/>
              <a:t>   1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 27 2024-11-11 18:05 /user/test1/test-file.txt</a:t>
            </a:r>
          </a:p>
          <a:p>
            <a:endParaRPr lang="fr-FR" dirty="0"/>
          </a:p>
          <a:p>
            <a:r>
              <a:rPr lang="fr-FR" dirty="0"/>
              <a:t>$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dfs</a:t>
            </a:r>
            <a:r>
              <a:rPr lang="fr-FR" dirty="0"/>
              <a:t> </a:t>
            </a:r>
            <a:r>
              <a:rPr lang="fr-FR" b="1" dirty="0"/>
              <a:t>-cat</a:t>
            </a:r>
            <a:r>
              <a:rPr lang="fr-FR" dirty="0"/>
              <a:t> /user/test1/test-file.txt</a:t>
            </a:r>
          </a:p>
          <a:p>
            <a:r>
              <a:rPr lang="fr-FR" dirty="0"/>
              <a:t>Hello </a:t>
            </a:r>
            <a:r>
              <a:rPr lang="fr-FR" dirty="0" err="1"/>
              <a:t>Hdfs</a:t>
            </a:r>
            <a:r>
              <a:rPr lang="fr-FR" dirty="0"/>
              <a:t>, </a:t>
            </a:r>
            <a:r>
              <a:rPr lang="fr-FR" dirty="0" err="1"/>
              <a:t>here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file</a:t>
            </a:r>
          </a:p>
          <a:p>
            <a:endParaRPr lang="fr-FR" dirty="0"/>
          </a:p>
          <a:p>
            <a:r>
              <a:rPr lang="fr-FR" dirty="0"/>
              <a:t>$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dfs</a:t>
            </a:r>
            <a:r>
              <a:rPr lang="fr-FR" dirty="0"/>
              <a:t> </a:t>
            </a:r>
            <a:r>
              <a:rPr lang="fr-FR" b="1" dirty="0"/>
              <a:t>-</a:t>
            </a:r>
            <a:r>
              <a:rPr lang="fr-FR" b="1" dirty="0" err="1"/>
              <a:t>get</a:t>
            </a:r>
            <a:r>
              <a:rPr lang="fr-FR" dirty="0"/>
              <a:t> /user/test1/test-file.txt  test-file2.txt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969573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8DE3C3-2522-F40A-15ED-34C6896B80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379C3-4A24-F377-B550-826B316FA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30476"/>
          </a:xfrm>
        </p:spPr>
        <p:txBody>
          <a:bodyPr/>
          <a:lstStyle/>
          <a:p>
            <a:pPr algn="ctr"/>
            <a:r>
              <a:rPr lang="fr-FR" dirty="0" err="1"/>
              <a:t>Hdfs</a:t>
            </a:r>
            <a:r>
              <a:rPr lang="fr-FR" dirty="0"/>
              <a:t> command :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implicitly</a:t>
            </a:r>
            <a:r>
              <a:rPr lang="fr-FR" dirty="0"/>
              <a:t> "</a:t>
            </a:r>
            <a:r>
              <a:rPr lang="fr-FR" dirty="0" err="1"/>
              <a:t>fs.defaultFS</a:t>
            </a:r>
            <a:r>
              <a:rPr lang="fr-FR" dirty="0"/>
              <a:t>"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D95498-F2E4-EBB1-423C-C2896F693C3D}"/>
              </a:ext>
            </a:extLst>
          </p:cNvPr>
          <p:cNvSpPr txBox="1"/>
          <p:nvPr/>
        </p:nvSpPr>
        <p:spPr>
          <a:xfrm>
            <a:off x="310848" y="1993001"/>
            <a:ext cx="1168279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hdfs@hn1-an-tes:~$ cat /</a:t>
            </a:r>
            <a:r>
              <a:rPr lang="fr-FR" dirty="0" err="1"/>
              <a:t>etc</a:t>
            </a:r>
            <a:r>
              <a:rPr lang="fr-FR" dirty="0"/>
              <a:t>/</a:t>
            </a:r>
            <a:r>
              <a:rPr lang="fr-FR" dirty="0" err="1"/>
              <a:t>hadoop</a:t>
            </a:r>
            <a:r>
              <a:rPr lang="fr-FR" dirty="0"/>
              <a:t>/conf/core-site.xml | </a:t>
            </a:r>
            <a:r>
              <a:rPr lang="fr-FR" dirty="0" err="1"/>
              <a:t>grep</a:t>
            </a:r>
            <a:r>
              <a:rPr lang="fr-FR" dirty="0"/>
              <a:t> -C3 </a:t>
            </a:r>
            <a:r>
              <a:rPr lang="fr-FR" dirty="0" err="1"/>
              <a:t>fs.defaultF</a:t>
            </a:r>
            <a:endParaRPr lang="fr-FR" dirty="0"/>
          </a:p>
          <a:p>
            <a:r>
              <a:rPr lang="fr-FR" dirty="0"/>
              <a:t>    &lt;/</a:t>
            </a:r>
            <a:r>
              <a:rPr lang="fr-FR" dirty="0" err="1"/>
              <a:t>property</a:t>
            </a:r>
            <a:r>
              <a:rPr lang="fr-FR" dirty="0"/>
              <a:t>&gt;</a:t>
            </a:r>
          </a:p>
          <a:p>
            <a:endParaRPr lang="fr-FR" dirty="0"/>
          </a:p>
          <a:p>
            <a:r>
              <a:rPr lang="fr-FR" dirty="0"/>
              <a:t>    &lt;</a:t>
            </a:r>
            <a:r>
              <a:rPr lang="fr-FR" dirty="0" err="1"/>
              <a:t>property</a:t>
            </a:r>
            <a:r>
              <a:rPr lang="fr-FR" dirty="0"/>
              <a:t>&gt;</a:t>
            </a:r>
          </a:p>
          <a:p>
            <a:r>
              <a:rPr lang="fr-FR" dirty="0"/>
              <a:t>      &lt;</a:t>
            </a:r>
            <a:r>
              <a:rPr lang="fr-FR" dirty="0" err="1"/>
              <a:t>name</a:t>
            </a:r>
            <a:r>
              <a:rPr lang="fr-FR" dirty="0"/>
              <a:t>&gt;</a:t>
            </a:r>
            <a:r>
              <a:rPr lang="fr-FR" b="1" dirty="0" err="1"/>
              <a:t>fs.defaultFS</a:t>
            </a:r>
            <a:r>
              <a:rPr lang="fr-FR" dirty="0"/>
              <a:t>&lt;/</a:t>
            </a:r>
            <a:r>
              <a:rPr lang="fr-FR" dirty="0" err="1"/>
              <a:t>name</a:t>
            </a:r>
            <a:r>
              <a:rPr lang="fr-FR" dirty="0"/>
              <a:t>&gt;</a:t>
            </a:r>
          </a:p>
          <a:p>
            <a:r>
              <a:rPr lang="fr-FR" dirty="0"/>
              <a:t>      &lt;value&gt;abfss://an-test-hdi4-2024-11-11t14-01-25-666z@teststoragehdifrance.dfs.core.windows.net&lt;/value&gt;</a:t>
            </a:r>
          </a:p>
          <a:p>
            <a:r>
              <a:rPr lang="fr-FR" dirty="0"/>
              <a:t>      &lt;final&gt;</a:t>
            </a:r>
            <a:r>
              <a:rPr lang="fr-FR" dirty="0" err="1"/>
              <a:t>true</a:t>
            </a:r>
            <a:r>
              <a:rPr lang="fr-FR" dirty="0"/>
              <a:t>&lt;/final&gt;</a:t>
            </a:r>
          </a:p>
          <a:p>
            <a:r>
              <a:rPr lang="fr-FR" dirty="0"/>
              <a:t>    &lt;/</a:t>
            </a:r>
            <a:r>
              <a:rPr lang="fr-FR" dirty="0" err="1"/>
              <a:t>property</a:t>
            </a:r>
            <a:r>
              <a:rPr lang="fr-FR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8832990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2D0D9-26CE-A527-BAD9-061A71F10A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F6DED-6A64-37A1-E346-72F48ADAA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0515600" cy="1359505"/>
          </a:xfrm>
        </p:spPr>
        <p:txBody>
          <a:bodyPr/>
          <a:lstStyle/>
          <a:p>
            <a:pPr algn="ctr"/>
            <a:r>
              <a:rPr lang="fr-FR" dirty="0"/>
              <a:t>Explicit command :</a:t>
            </a:r>
            <a:br>
              <a:rPr lang="fr-FR" dirty="0"/>
            </a:br>
            <a:r>
              <a:rPr lang="fr-FR" dirty="0"/>
              <a:t>$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dfs</a:t>
            </a:r>
            <a:r>
              <a:rPr lang="fr-FR" dirty="0"/>
              <a:t> -ls abfss://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44D434-64D7-D126-A205-498AF469D809}"/>
              </a:ext>
            </a:extLst>
          </p:cNvPr>
          <p:cNvSpPr txBox="1"/>
          <p:nvPr/>
        </p:nvSpPr>
        <p:spPr>
          <a:xfrm>
            <a:off x="299961" y="2117582"/>
            <a:ext cx="1143725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$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dfs</a:t>
            </a:r>
            <a:r>
              <a:rPr lang="fr-FR" dirty="0"/>
              <a:t> -ls abfss://an-test-hdi4-2024-11-11t14-01-25-666z@teststoragehdifrance.dfs.core.windows.net/user/test1</a:t>
            </a:r>
          </a:p>
          <a:p>
            <a:r>
              <a:rPr lang="fr-FR" dirty="0" err="1"/>
              <a:t>Found</a:t>
            </a:r>
            <a:r>
              <a:rPr lang="fr-FR" dirty="0"/>
              <a:t> 1 items</a:t>
            </a:r>
          </a:p>
          <a:p>
            <a:r>
              <a:rPr lang="fr-FR" dirty="0"/>
              <a:t>-</a:t>
            </a:r>
            <a:r>
              <a:rPr lang="fr-FR" dirty="0" err="1"/>
              <a:t>rwxrwxrwx</a:t>
            </a:r>
            <a:r>
              <a:rPr lang="fr-FR" dirty="0"/>
              <a:t>   1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 27 2024-11-11 18:05 abfss://an-test-hdi4-2024-11-11t14-01-25-666z@teststoragehdifrance.dfs.core.windows.net/user/test1/test-file.txt</a:t>
            </a:r>
          </a:p>
        </p:txBody>
      </p:sp>
    </p:spTree>
    <p:extLst>
      <p:ext uri="{BB962C8B-B14F-4D97-AF65-F5344CB8AC3E}">
        <p14:creationId xmlns:p14="http://schemas.microsoft.com/office/powerpoint/2010/main" val="3384615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F9BA0-5DD7-2678-BEA3-DA02250E7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83770"/>
          </a:xfrm>
        </p:spPr>
        <p:txBody>
          <a:bodyPr/>
          <a:lstStyle/>
          <a:p>
            <a:pPr algn="ctr"/>
            <a:r>
              <a:rPr lang="fr-FR" dirty="0"/>
              <a:t>Storage Browser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18BD58-766A-9A65-BD77-86FFD26CE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783771"/>
            <a:ext cx="10428874" cy="562023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63A8D34-B8E1-4047-DBBA-8646B15ACF12}"/>
              </a:ext>
            </a:extLst>
          </p:cNvPr>
          <p:cNvSpPr/>
          <p:nvPr/>
        </p:nvSpPr>
        <p:spPr>
          <a:xfrm>
            <a:off x="2913642" y="3314095"/>
            <a:ext cx="951997" cy="19512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EA2F3F-563A-D9AF-CE34-FB66D38B9FF5}"/>
              </a:ext>
            </a:extLst>
          </p:cNvPr>
          <p:cNvSpPr/>
          <p:nvPr/>
        </p:nvSpPr>
        <p:spPr>
          <a:xfrm>
            <a:off x="924926" y="2356152"/>
            <a:ext cx="1178334" cy="17901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7E74603-C4F9-0D75-ABCF-402D3D63B167}"/>
              </a:ext>
            </a:extLst>
          </p:cNvPr>
          <p:cNvCxnSpPr>
            <a:cxnSpLocks/>
          </p:cNvCxnSpPr>
          <p:nvPr/>
        </p:nvCxnSpPr>
        <p:spPr>
          <a:xfrm>
            <a:off x="1972631" y="2617409"/>
            <a:ext cx="707674" cy="74506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9993036-50F6-062B-BE94-7E89A8A9350A}"/>
              </a:ext>
            </a:extLst>
          </p:cNvPr>
          <p:cNvCxnSpPr>
            <a:cxnSpLocks/>
          </p:cNvCxnSpPr>
          <p:nvPr/>
        </p:nvCxnSpPr>
        <p:spPr>
          <a:xfrm flipV="1">
            <a:off x="3933371" y="2423886"/>
            <a:ext cx="769258" cy="93859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63869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54A70-8F92-0E15-57A5-66D2625AA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Storage &gt; Containers &gt; Directories &gt; Files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D578E5-959A-9EB0-1D61-CF47222EAA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433" y="1397266"/>
            <a:ext cx="10745131" cy="43247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271169A-8412-694E-0F8C-565CE6CB4C84}"/>
              </a:ext>
            </a:extLst>
          </p:cNvPr>
          <p:cNvSpPr/>
          <p:nvPr/>
        </p:nvSpPr>
        <p:spPr>
          <a:xfrm>
            <a:off x="4437642" y="2907695"/>
            <a:ext cx="951997" cy="19512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193D113-246A-C69B-1D55-957790C4F8A8}"/>
              </a:ext>
            </a:extLst>
          </p:cNvPr>
          <p:cNvCxnSpPr>
            <a:cxnSpLocks/>
          </p:cNvCxnSpPr>
          <p:nvPr/>
        </p:nvCxnSpPr>
        <p:spPr>
          <a:xfrm flipV="1">
            <a:off x="3676952" y="3014133"/>
            <a:ext cx="648305" cy="92407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3C728E7-3DBF-FE2B-D437-9211EA96F040}"/>
              </a:ext>
            </a:extLst>
          </p:cNvPr>
          <p:cNvCxnSpPr>
            <a:cxnSpLocks/>
          </p:cNvCxnSpPr>
          <p:nvPr/>
        </p:nvCxnSpPr>
        <p:spPr>
          <a:xfrm>
            <a:off x="5452533" y="3014133"/>
            <a:ext cx="822477" cy="47897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26586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C4247-77CF-F41C-C19A-A7939709A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64419"/>
          </a:xfrm>
        </p:spPr>
        <p:txBody>
          <a:bodyPr/>
          <a:lstStyle/>
          <a:p>
            <a:pPr algn="ctr"/>
            <a:r>
              <a:rPr lang="fr-FR" dirty="0"/>
              <a:t>Storage Browser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C3806F-D5F8-AAFA-7D42-A4132ECEE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9763"/>
            <a:ext cx="12192000" cy="5098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5893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FF834D-D3AB-E64D-EE48-8721056E0B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B4BBC-5159-19B3-F743-5EBA4C036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30514"/>
          </a:xfrm>
        </p:spPr>
        <p:txBody>
          <a:bodyPr/>
          <a:lstStyle/>
          <a:p>
            <a:pPr algn="ctr"/>
            <a:r>
              <a:rPr lang="fr-FR" dirty="0" err="1"/>
              <a:t>Other</a:t>
            </a:r>
            <a:r>
              <a:rPr lang="fr-FR" dirty="0"/>
              <a:t> Interface : "Data Storage" (!= Browser)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2FAD9F-3890-8A65-1FE5-05CAA9EC6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933" y="938171"/>
            <a:ext cx="8733277" cy="549449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8AFE880-AD42-CD8D-2FDA-10036078EAC7}"/>
              </a:ext>
            </a:extLst>
          </p:cNvPr>
          <p:cNvSpPr/>
          <p:nvPr/>
        </p:nvSpPr>
        <p:spPr>
          <a:xfrm>
            <a:off x="3795486" y="4078514"/>
            <a:ext cx="820057" cy="1693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988E40A-4AE3-039F-0869-A4DF3A9ECD6A}"/>
              </a:ext>
            </a:extLst>
          </p:cNvPr>
          <p:cNvSpPr/>
          <p:nvPr/>
        </p:nvSpPr>
        <p:spPr>
          <a:xfrm>
            <a:off x="3892248" y="4271619"/>
            <a:ext cx="897466" cy="1693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5E1AAB-03AB-D95A-94B4-D4A0F5030732}"/>
              </a:ext>
            </a:extLst>
          </p:cNvPr>
          <p:cNvSpPr/>
          <p:nvPr/>
        </p:nvSpPr>
        <p:spPr>
          <a:xfrm>
            <a:off x="5556552" y="2631924"/>
            <a:ext cx="1850571" cy="21771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F2D561-2A27-2A1B-B12F-505A70A33D31}"/>
              </a:ext>
            </a:extLst>
          </p:cNvPr>
          <p:cNvSpPr/>
          <p:nvPr/>
        </p:nvSpPr>
        <p:spPr>
          <a:xfrm>
            <a:off x="1801933" y="2506133"/>
            <a:ext cx="1178334" cy="17901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650CD15-B073-8408-D524-2911E7B7604E}"/>
              </a:ext>
            </a:extLst>
          </p:cNvPr>
          <p:cNvCxnSpPr/>
          <p:nvPr/>
        </p:nvCxnSpPr>
        <p:spPr>
          <a:xfrm>
            <a:off x="2849638" y="2767390"/>
            <a:ext cx="870857" cy="125790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72FD962-D01E-225F-D5A1-248DC5A291AB}"/>
              </a:ext>
            </a:extLst>
          </p:cNvPr>
          <p:cNvCxnSpPr>
            <a:cxnSpLocks/>
          </p:cNvCxnSpPr>
          <p:nvPr/>
        </p:nvCxnSpPr>
        <p:spPr>
          <a:xfrm flipV="1">
            <a:off x="4847771" y="2919790"/>
            <a:ext cx="609600" cy="132805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50B8828-C19C-902B-0A32-D2176C9BE713}"/>
              </a:ext>
            </a:extLst>
          </p:cNvPr>
          <p:cNvSpPr/>
          <p:nvPr/>
        </p:nvSpPr>
        <p:spPr>
          <a:xfrm>
            <a:off x="3824734" y="3477589"/>
            <a:ext cx="820057" cy="1693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Up-Down 14">
            <a:extLst>
              <a:ext uri="{FF2B5EF4-FFF2-40B4-BE49-F238E27FC236}">
                <a16:creationId xmlns:a16="http://schemas.microsoft.com/office/drawing/2014/main" id="{73AED985-2CFC-6FF2-BDCB-4DA994DDF79B}"/>
              </a:ext>
            </a:extLst>
          </p:cNvPr>
          <p:cNvSpPr/>
          <p:nvPr/>
        </p:nvSpPr>
        <p:spPr>
          <a:xfrm>
            <a:off x="4132318" y="3618056"/>
            <a:ext cx="253267" cy="460458"/>
          </a:xfrm>
          <a:prstGeom prst="up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62280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D8269C-2C18-47B6-35A6-CDA0C0504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B6A64-8162-73A1-AF0A-1640AE115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107924"/>
          </a:xfrm>
        </p:spPr>
        <p:txBody>
          <a:bodyPr/>
          <a:lstStyle/>
          <a:p>
            <a:pPr algn="ctr"/>
            <a:r>
              <a:rPr lang="fr-FR" dirty="0"/>
              <a:t>Data Explorer </a:t>
            </a:r>
            <a:br>
              <a:rPr lang="fr-FR" dirty="0"/>
            </a:br>
            <a:r>
              <a:rPr lang="fr-FR" dirty="0"/>
              <a:t>(</a:t>
            </a:r>
            <a:r>
              <a:rPr lang="fr-FR" dirty="0" err="1"/>
              <a:t>redundant</a:t>
            </a:r>
            <a:r>
              <a:rPr lang="fr-FR" dirty="0"/>
              <a:t>, and </a:t>
            </a:r>
            <a:r>
              <a:rPr lang="fr-FR" dirty="0" err="1"/>
              <a:t>less</a:t>
            </a:r>
            <a:r>
              <a:rPr lang="fr-FR" dirty="0"/>
              <a:t> </a:t>
            </a:r>
            <a:r>
              <a:rPr lang="fr-FR" dirty="0" err="1"/>
              <a:t>practical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Browser)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12F588-2A24-AB60-73AC-F9BDAA97A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352" y="1186623"/>
            <a:ext cx="10819295" cy="5601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429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E873D-E893-A374-0D61-2CDB7055B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Connecting</a:t>
            </a:r>
            <a:r>
              <a:rPr lang="fr-FR" dirty="0"/>
              <a:t> to SSH on HD-Insight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7F9E50-CC15-72BD-409D-F9799D5E2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682" y="1690688"/>
            <a:ext cx="8763759" cy="373412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2ED7C10-0533-E9EE-135C-F47C13F7B1D1}"/>
              </a:ext>
            </a:extLst>
          </p:cNvPr>
          <p:cNvSpPr/>
          <p:nvPr/>
        </p:nvSpPr>
        <p:spPr>
          <a:xfrm>
            <a:off x="3594705" y="4286552"/>
            <a:ext cx="1659466" cy="3725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513915-8FEA-3676-4948-6FB63AD213E6}"/>
              </a:ext>
            </a:extLst>
          </p:cNvPr>
          <p:cNvSpPr/>
          <p:nvPr/>
        </p:nvSpPr>
        <p:spPr>
          <a:xfrm>
            <a:off x="5387219" y="3604382"/>
            <a:ext cx="2634343" cy="21287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43157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5FC584-ABD7-BB6E-3D99-719017AAF5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9FEC1-C70F-5F5B-77B4-CD29968C5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0515600" cy="1461105"/>
          </a:xfrm>
        </p:spPr>
        <p:txBody>
          <a:bodyPr/>
          <a:lstStyle/>
          <a:p>
            <a:pPr algn="ctr"/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created</a:t>
            </a:r>
            <a:r>
              <a:rPr lang="fr-FR" dirty="0"/>
              <a:t> </a:t>
            </a:r>
            <a:r>
              <a:rPr lang="fr-FR" dirty="0" err="1"/>
              <a:t>dir</a:t>
            </a:r>
            <a:r>
              <a:rPr lang="fr-FR" dirty="0"/>
              <a:t> "/user/test1"</a:t>
            </a:r>
            <a:br>
              <a:rPr lang="fr-FR" dirty="0"/>
            </a:br>
            <a:r>
              <a:rPr lang="fr-FR" dirty="0"/>
              <a:t>... and file "/user/test1/test-file.txt"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3FE2C3-82F7-14FE-02D1-CA2036CCE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1258"/>
            <a:ext cx="12192000" cy="231548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30FF7D4-2CEA-4CCB-08F1-B4750F88683F}"/>
              </a:ext>
            </a:extLst>
          </p:cNvPr>
          <p:cNvSpPr/>
          <p:nvPr/>
        </p:nvSpPr>
        <p:spPr>
          <a:xfrm>
            <a:off x="3137504" y="3106057"/>
            <a:ext cx="592667" cy="19836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7A88D98-E93B-254D-D659-48191EF1DB30}"/>
              </a:ext>
            </a:extLst>
          </p:cNvPr>
          <p:cNvSpPr/>
          <p:nvPr/>
        </p:nvSpPr>
        <p:spPr>
          <a:xfrm>
            <a:off x="1507068" y="4175276"/>
            <a:ext cx="858762" cy="21771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69370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E314F7-CECB-1551-58B6-BC3331C4C6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CD1D1-4963-BB8C-A418-DF1CA1264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2476"/>
          </a:xfrm>
        </p:spPr>
        <p:txBody>
          <a:bodyPr/>
          <a:lstStyle/>
          <a:p>
            <a:pPr algn="ctr"/>
            <a:r>
              <a:rPr lang="fr-FR" dirty="0" err="1"/>
              <a:t>View</a:t>
            </a:r>
            <a:r>
              <a:rPr lang="fr-FR" dirty="0"/>
              <a:t> / Download File </a:t>
            </a:r>
            <a:r>
              <a:rPr lang="fr-FR" dirty="0" err="1"/>
              <a:t>from</a:t>
            </a:r>
            <a:r>
              <a:rPr lang="fr-FR" dirty="0"/>
              <a:t> Portal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831E23-CB5A-D7D6-F77A-09357813A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780" y="2069338"/>
            <a:ext cx="3970364" cy="292252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CAC99E2-888B-173A-F426-85808E969296}"/>
              </a:ext>
            </a:extLst>
          </p:cNvPr>
          <p:cNvSpPr/>
          <p:nvPr/>
        </p:nvSpPr>
        <p:spPr>
          <a:xfrm>
            <a:off x="3933372" y="2525486"/>
            <a:ext cx="249161" cy="18868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46AEAE-F430-F609-8816-2B20A25ACB9D}"/>
              </a:ext>
            </a:extLst>
          </p:cNvPr>
          <p:cNvSpPr/>
          <p:nvPr/>
        </p:nvSpPr>
        <p:spPr>
          <a:xfrm>
            <a:off x="2786743" y="2634342"/>
            <a:ext cx="711199" cy="18868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2591E7-CD21-8D10-A93B-A54AC246DD05}"/>
              </a:ext>
            </a:extLst>
          </p:cNvPr>
          <p:cNvSpPr/>
          <p:nvPr/>
        </p:nvSpPr>
        <p:spPr>
          <a:xfrm>
            <a:off x="2786743" y="2859313"/>
            <a:ext cx="711199" cy="18868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2D69EDA-F819-C202-E3E5-092A742F7A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7746" y="938590"/>
            <a:ext cx="4096065" cy="4104165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A1F75CC-93CD-81E8-B2FA-B3718F671493}"/>
              </a:ext>
            </a:extLst>
          </p:cNvPr>
          <p:cNvCxnSpPr>
            <a:cxnSpLocks/>
          </p:cNvCxnSpPr>
          <p:nvPr/>
        </p:nvCxnSpPr>
        <p:spPr>
          <a:xfrm flipV="1">
            <a:off x="3546324" y="1262743"/>
            <a:ext cx="3241524" cy="137159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69302F1-CD85-5EC8-0D64-80536167CE6E}"/>
              </a:ext>
            </a:extLst>
          </p:cNvPr>
          <p:cNvCxnSpPr>
            <a:cxnSpLocks/>
          </p:cNvCxnSpPr>
          <p:nvPr/>
        </p:nvCxnSpPr>
        <p:spPr>
          <a:xfrm flipH="1">
            <a:off x="3546324" y="2634342"/>
            <a:ext cx="324152" cy="7982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F0270BA-C84F-40F2-CC33-38A4463E6AF2}"/>
              </a:ext>
            </a:extLst>
          </p:cNvPr>
          <p:cNvCxnSpPr>
            <a:cxnSpLocks/>
          </p:cNvCxnSpPr>
          <p:nvPr/>
        </p:nvCxnSpPr>
        <p:spPr>
          <a:xfrm flipH="1">
            <a:off x="3546324" y="2634342"/>
            <a:ext cx="324152" cy="32657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6D68262-49AD-3DD9-1367-245248E32F7C}"/>
              </a:ext>
            </a:extLst>
          </p:cNvPr>
          <p:cNvCxnSpPr>
            <a:cxnSpLocks/>
          </p:cNvCxnSpPr>
          <p:nvPr/>
        </p:nvCxnSpPr>
        <p:spPr>
          <a:xfrm>
            <a:off x="3546324" y="3047998"/>
            <a:ext cx="1930400" cy="254725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74A35545-9874-6BFD-E3ED-912849770F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1151" y="5258023"/>
            <a:ext cx="3341660" cy="113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5580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9931F8-B5D5-64F3-97D7-DAA1CD696B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AD788-7B0E-0972-94BD-298635764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6133"/>
            <a:ext cx="10515600" cy="1915886"/>
          </a:xfrm>
        </p:spPr>
        <p:txBody>
          <a:bodyPr/>
          <a:lstStyle/>
          <a:p>
            <a:pPr algn="ctr"/>
            <a:r>
              <a:rPr lang="fr-FR" dirty="0" err="1"/>
              <a:t>Using</a:t>
            </a:r>
            <a:r>
              <a:rPr lang="fr-FR" dirty="0"/>
              <a:t>  Shell &gt; </a:t>
            </a:r>
            <a:r>
              <a:rPr lang="fr-FR" dirty="0" err="1"/>
              <a:t>Yarn</a:t>
            </a:r>
            <a:r>
              <a:rPr lang="fr-FR" dirty="0"/>
              <a:t> </a:t>
            </a:r>
            <a:r>
              <a:rPr lang="fr-FR" dirty="0" err="1"/>
              <a:t>commands</a:t>
            </a:r>
            <a:br>
              <a:rPr lang="fr-FR" dirty="0"/>
            </a:br>
            <a:br>
              <a:rPr lang="fr-FR" dirty="0"/>
            </a:br>
            <a:r>
              <a:rPr lang="fr-FR" dirty="0"/>
              <a:t>(to </a:t>
            </a:r>
            <a:r>
              <a:rPr lang="fr-FR" dirty="0" err="1"/>
              <a:t>list</a:t>
            </a:r>
            <a:r>
              <a:rPr lang="fr-FR" dirty="0"/>
              <a:t> / </a:t>
            </a:r>
            <a:r>
              <a:rPr lang="fr-FR" dirty="0" err="1"/>
              <a:t>kill</a:t>
            </a:r>
            <a:r>
              <a:rPr lang="fr-FR" dirty="0"/>
              <a:t> Jobs,  not to start one !)</a:t>
            </a:r>
          </a:p>
        </p:txBody>
      </p:sp>
    </p:spTree>
    <p:extLst>
      <p:ext uri="{BB962C8B-B14F-4D97-AF65-F5344CB8AC3E}">
        <p14:creationId xmlns:p14="http://schemas.microsoft.com/office/powerpoint/2010/main" val="31795660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A21F2F-CE9F-5974-3C08-93653F1F88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FFBCF-63C7-2C29-18B0-FAC67A116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2476"/>
          </a:xfrm>
        </p:spPr>
        <p:txBody>
          <a:bodyPr/>
          <a:lstStyle/>
          <a:p>
            <a:pPr algn="ctr"/>
            <a:r>
              <a:rPr lang="fr-FR" dirty="0"/>
              <a:t>$ </a:t>
            </a:r>
            <a:r>
              <a:rPr lang="fr-FR" dirty="0" err="1"/>
              <a:t>yarn</a:t>
            </a:r>
            <a:r>
              <a:rPr lang="fr-FR" dirty="0"/>
              <a:t> &lt;&lt;</a:t>
            </a:r>
            <a:r>
              <a:rPr lang="fr-FR" dirty="0" err="1"/>
              <a:t>sub</a:t>
            </a:r>
            <a:r>
              <a:rPr lang="fr-FR" dirty="0"/>
              <a:t>-command&gt;&gt;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9ACEF8-3578-DCF4-6115-6C74FC6A72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954" y="1326198"/>
            <a:ext cx="7361558" cy="4515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9069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70F517-C1DD-36C5-A50A-99008F327D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BD7FF-ABCD-23A5-CB67-8C0AEC4FD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2476"/>
          </a:xfrm>
        </p:spPr>
        <p:txBody>
          <a:bodyPr/>
          <a:lstStyle/>
          <a:p>
            <a:pPr algn="ctr"/>
            <a:r>
              <a:rPr lang="fr-FR" dirty="0"/>
              <a:t>$ </a:t>
            </a:r>
            <a:r>
              <a:rPr lang="fr-FR" dirty="0" err="1"/>
              <a:t>yarn</a:t>
            </a:r>
            <a:r>
              <a:rPr lang="fr-FR" dirty="0"/>
              <a:t> app &lt;&lt;</a:t>
            </a:r>
            <a:r>
              <a:rPr lang="fr-FR" dirty="0" err="1"/>
              <a:t>sub</a:t>
            </a:r>
            <a:r>
              <a:rPr lang="fr-FR" dirty="0"/>
              <a:t>-app-command&gt;&gt;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A003C8-993E-4291-8E06-8405B7135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233" y="1796273"/>
            <a:ext cx="9049534" cy="326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7809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A7BD06-9C07-4D87-B580-40FB5FB3E5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F7CE-36F2-3E9B-319F-22045C207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199848"/>
          </a:xfrm>
        </p:spPr>
        <p:txBody>
          <a:bodyPr/>
          <a:lstStyle/>
          <a:p>
            <a:pPr algn="ctr"/>
            <a:r>
              <a:rPr lang="fr-FR" dirty="0"/>
              <a:t>$ </a:t>
            </a:r>
            <a:r>
              <a:rPr lang="fr-FR" dirty="0" err="1"/>
              <a:t>yarn</a:t>
            </a:r>
            <a:r>
              <a:rPr lang="fr-FR" dirty="0"/>
              <a:t> app { -</a:t>
            </a:r>
            <a:r>
              <a:rPr lang="fr-FR" dirty="0" err="1"/>
              <a:t>list</a:t>
            </a:r>
            <a:r>
              <a:rPr lang="fr-FR" dirty="0"/>
              <a:t> | -</a:t>
            </a:r>
            <a:r>
              <a:rPr lang="fr-FR" dirty="0" err="1"/>
              <a:t>status</a:t>
            </a:r>
            <a:r>
              <a:rPr lang="fr-FR" dirty="0"/>
              <a:t> | -</a:t>
            </a:r>
            <a:r>
              <a:rPr lang="fr-FR" dirty="0" err="1"/>
              <a:t>kill</a:t>
            </a:r>
            <a:r>
              <a:rPr lang="fr-FR" dirty="0"/>
              <a:t>   ...}</a:t>
            </a:r>
            <a:br>
              <a:rPr lang="fr-FR" dirty="0"/>
            </a:br>
            <a:r>
              <a:rPr lang="fr-FR" dirty="0" err="1"/>
              <a:t>see</a:t>
            </a:r>
            <a:r>
              <a:rPr lang="fr-FR" dirty="0"/>
              <a:t> doc https://hadoop.apache.org/docs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89329C-5025-0494-182F-C5009D6F7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285" y="1328009"/>
            <a:ext cx="10851848" cy="5257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8671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CA5807-58DB-5675-00FE-5294ADB065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79C97-E9E0-2CA8-9CEB-10C68AD29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2476"/>
          </a:xfrm>
        </p:spPr>
        <p:txBody>
          <a:bodyPr/>
          <a:lstStyle/>
          <a:p>
            <a:pPr algn="ctr"/>
            <a:r>
              <a:rPr lang="fr-FR" dirty="0"/>
              <a:t>$ </a:t>
            </a:r>
            <a:r>
              <a:rPr lang="fr-FR" dirty="0" err="1"/>
              <a:t>yarn</a:t>
            </a:r>
            <a:r>
              <a:rPr lang="fr-FR" dirty="0"/>
              <a:t> app -</a:t>
            </a:r>
            <a:r>
              <a:rPr lang="fr-FR" dirty="0" err="1"/>
              <a:t>list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0E28C9-4081-4FE9-DD13-5366D4A750A7}"/>
              </a:ext>
            </a:extLst>
          </p:cNvPr>
          <p:cNvSpPr txBox="1"/>
          <p:nvPr/>
        </p:nvSpPr>
        <p:spPr>
          <a:xfrm>
            <a:off x="241905" y="2119086"/>
            <a:ext cx="1202266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$ </a:t>
            </a:r>
            <a:r>
              <a:rPr lang="fr-FR" b="1" dirty="0" err="1"/>
              <a:t>yarn</a:t>
            </a:r>
            <a:r>
              <a:rPr lang="fr-FR" b="1" dirty="0"/>
              <a:t> app -</a:t>
            </a:r>
            <a:r>
              <a:rPr lang="fr-FR" b="1" dirty="0" err="1"/>
              <a:t>list</a:t>
            </a:r>
            <a:endParaRPr lang="fr-FR" b="1" dirty="0"/>
          </a:p>
          <a:p>
            <a:endParaRPr lang="fr-FR" dirty="0"/>
          </a:p>
          <a:p>
            <a:r>
              <a:rPr lang="fr-FR" dirty="0"/>
              <a:t>Total </a:t>
            </a:r>
            <a:r>
              <a:rPr lang="fr-FR" dirty="0" err="1"/>
              <a:t>number</a:t>
            </a:r>
            <a:r>
              <a:rPr lang="fr-FR" dirty="0"/>
              <a:t> of applications (application-types: [], states: [SUBMITTED, ACCEPTED, RUNNING] and tags: []):2</a:t>
            </a:r>
          </a:p>
          <a:p>
            <a:r>
              <a:rPr lang="fr-FR" dirty="0"/>
              <a:t>                Application-Id      Application-Name        Application-Type          User           Queue                   State</a:t>
            </a:r>
          </a:p>
          <a:p>
            <a:r>
              <a:rPr lang="fr-FR" dirty="0"/>
              <a:t>                       Progress                        </a:t>
            </a:r>
            <a:r>
              <a:rPr lang="fr-FR" dirty="0" err="1"/>
              <a:t>Tracking</a:t>
            </a:r>
            <a:r>
              <a:rPr lang="fr-FR" dirty="0"/>
              <a:t>-URL</a:t>
            </a:r>
          </a:p>
          <a:p>
            <a:endParaRPr lang="fr-FR" dirty="0"/>
          </a:p>
          <a:p>
            <a:r>
              <a:rPr lang="fr-FR" dirty="0"/>
              <a:t>application_1731334645766_0002  </a:t>
            </a:r>
            <a:r>
              <a:rPr lang="fr-FR" dirty="0" err="1"/>
              <a:t>Thrift</a:t>
            </a:r>
            <a:r>
              <a:rPr lang="fr-FR" dirty="0"/>
              <a:t> JDBC/ODBC Server                SPARK         </a:t>
            </a:r>
            <a:r>
              <a:rPr lang="fr-FR" dirty="0" err="1"/>
              <a:t>spark</a:t>
            </a:r>
            <a:r>
              <a:rPr lang="fr-FR" dirty="0"/>
              <a:t>       </a:t>
            </a:r>
            <a:r>
              <a:rPr lang="fr-FR" dirty="0" err="1"/>
              <a:t>thriftsvr</a:t>
            </a:r>
            <a:r>
              <a:rPr lang="fr-FR" dirty="0"/>
              <a:t>                 RUNNING</a:t>
            </a:r>
          </a:p>
          <a:p>
            <a:r>
              <a:rPr lang="fr-FR" dirty="0"/>
              <a:t>      UNDEFINED             10% http://hn0-an-tes.fibfli32hrrenczv02qeic3dbb.parx.internal.cloudapp.net:5040</a:t>
            </a:r>
          </a:p>
          <a:p>
            <a:endParaRPr lang="fr-FR" dirty="0"/>
          </a:p>
          <a:p>
            <a:r>
              <a:rPr lang="fr-FR" dirty="0"/>
              <a:t>application_1731334645766_0001  </a:t>
            </a:r>
            <a:r>
              <a:rPr lang="fr-FR" dirty="0" err="1"/>
              <a:t>Thrift</a:t>
            </a:r>
            <a:r>
              <a:rPr lang="fr-FR" dirty="0"/>
              <a:t> JDBC/ODBC Server                SPARK         </a:t>
            </a:r>
            <a:r>
              <a:rPr lang="fr-FR" dirty="0" err="1"/>
              <a:t>spark</a:t>
            </a:r>
            <a:r>
              <a:rPr lang="fr-FR" dirty="0"/>
              <a:t>       </a:t>
            </a:r>
            <a:r>
              <a:rPr lang="fr-FR" dirty="0" err="1"/>
              <a:t>thriftsvr</a:t>
            </a:r>
            <a:r>
              <a:rPr lang="fr-FR" dirty="0"/>
              <a:t>                 RUNNING</a:t>
            </a:r>
          </a:p>
          <a:p>
            <a:r>
              <a:rPr lang="fr-FR" dirty="0"/>
              <a:t>                            10% http://hn1-an-tes.fibfli32hrrenczv02qeic3dbb.parx.internal.cloudapp.net:5040</a:t>
            </a:r>
          </a:p>
        </p:txBody>
      </p:sp>
    </p:spTree>
    <p:extLst>
      <p:ext uri="{BB962C8B-B14F-4D97-AF65-F5344CB8AC3E}">
        <p14:creationId xmlns:p14="http://schemas.microsoft.com/office/powerpoint/2010/main" val="35093993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9B0DA-51A6-F5DC-F7D5-66EC7B21B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56344"/>
          </a:xfrm>
        </p:spPr>
        <p:txBody>
          <a:bodyPr/>
          <a:lstStyle/>
          <a:p>
            <a:pPr algn="ctr"/>
            <a:r>
              <a:rPr lang="fr-FR" dirty="0"/>
              <a:t>$ </a:t>
            </a:r>
            <a:r>
              <a:rPr lang="fr-FR" dirty="0" err="1"/>
              <a:t>yarn</a:t>
            </a:r>
            <a:r>
              <a:rPr lang="fr-FR" dirty="0"/>
              <a:t> app -</a:t>
            </a:r>
            <a:r>
              <a:rPr lang="fr-FR" dirty="0" err="1"/>
              <a:t>status</a:t>
            </a:r>
            <a:r>
              <a:rPr lang="fr-FR" dirty="0"/>
              <a:t> &lt;&lt;</a:t>
            </a:r>
            <a:r>
              <a:rPr lang="fr-FR" dirty="0" err="1"/>
              <a:t>app_id</a:t>
            </a:r>
            <a:r>
              <a:rPr lang="fr-FR" dirty="0"/>
              <a:t>&gt;&gt;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164BBC-2189-0555-5B08-22718BE6573D}"/>
              </a:ext>
            </a:extLst>
          </p:cNvPr>
          <p:cNvSpPr txBox="1"/>
          <p:nvPr/>
        </p:nvSpPr>
        <p:spPr>
          <a:xfrm>
            <a:off x="730552" y="778933"/>
            <a:ext cx="1101634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dirty="0"/>
              <a:t>$ </a:t>
            </a:r>
            <a:r>
              <a:rPr lang="fr-FR" sz="1600" b="1" dirty="0" err="1"/>
              <a:t>yarn</a:t>
            </a:r>
            <a:r>
              <a:rPr lang="fr-FR" sz="1600" b="1" dirty="0"/>
              <a:t> app -</a:t>
            </a:r>
            <a:r>
              <a:rPr lang="fr-FR" sz="1600" b="1" dirty="0" err="1"/>
              <a:t>status</a:t>
            </a:r>
            <a:r>
              <a:rPr lang="fr-FR" sz="1600" b="1" dirty="0"/>
              <a:t>  application_1731334645766_0002</a:t>
            </a:r>
          </a:p>
          <a:p>
            <a:r>
              <a:rPr lang="fr-FR" sz="1600" dirty="0"/>
              <a:t>Application Report :</a:t>
            </a:r>
          </a:p>
          <a:p>
            <a:r>
              <a:rPr lang="fr-FR" sz="1600" dirty="0"/>
              <a:t>        Application-Id : application_1731334645766_0002</a:t>
            </a:r>
          </a:p>
          <a:p>
            <a:r>
              <a:rPr lang="fr-FR" sz="1600" dirty="0"/>
              <a:t>        Application-Name : </a:t>
            </a:r>
            <a:r>
              <a:rPr lang="fr-FR" sz="1600" dirty="0" err="1"/>
              <a:t>Thrift</a:t>
            </a:r>
            <a:r>
              <a:rPr lang="fr-FR" sz="1600" dirty="0"/>
              <a:t> JDBC/ODBC Server</a:t>
            </a:r>
          </a:p>
          <a:p>
            <a:r>
              <a:rPr lang="fr-FR" sz="1600" dirty="0"/>
              <a:t>        Application-Type : SPARK</a:t>
            </a:r>
          </a:p>
          <a:p>
            <a:r>
              <a:rPr lang="fr-FR" sz="1600" dirty="0"/>
              <a:t>        User : </a:t>
            </a:r>
            <a:r>
              <a:rPr lang="fr-FR" sz="1600" dirty="0" err="1"/>
              <a:t>spark</a:t>
            </a:r>
            <a:endParaRPr lang="fr-FR" sz="1600" dirty="0"/>
          </a:p>
          <a:p>
            <a:r>
              <a:rPr lang="fr-FR" sz="1600" dirty="0"/>
              <a:t>        Queue : </a:t>
            </a:r>
            <a:r>
              <a:rPr lang="fr-FR" sz="1600" dirty="0" err="1"/>
              <a:t>thriftsvr</a:t>
            </a:r>
            <a:endParaRPr lang="fr-FR" sz="1600" dirty="0"/>
          </a:p>
          <a:p>
            <a:r>
              <a:rPr lang="fr-FR" sz="1600" dirty="0"/>
              <a:t>        Application </a:t>
            </a:r>
            <a:r>
              <a:rPr lang="fr-FR" sz="1600" dirty="0" err="1"/>
              <a:t>Priority</a:t>
            </a:r>
            <a:r>
              <a:rPr lang="fr-FR" sz="1600" dirty="0"/>
              <a:t> : 0</a:t>
            </a:r>
          </a:p>
          <a:p>
            <a:r>
              <a:rPr lang="fr-FR" sz="1600" dirty="0"/>
              <a:t>        Start-Time : 1731334779687</a:t>
            </a:r>
          </a:p>
          <a:p>
            <a:r>
              <a:rPr lang="fr-FR" sz="1600" dirty="0"/>
              <a:t>        Finish-Time : 0</a:t>
            </a:r>
          </a:p>
          <a:p>
            <a:r>
              <a:rPr lang="fr-FR" sz="1600" dirty="0"/>
              <a:t>        Progress : 10%</a:t>
            </a:r>
          </a:p>
          <a:p>
            <a:r>
              <a:rPr lang="fr-FR" sz="1600" dirty="0"/>
              <a:t>        State : RUNNING</a:t>
            </a:r>
          </a:p>
          <a:p>
            <a:r>
              <a:rPr lang="fr-FR" sz="1600" dirty="0"/>
              <a:t>        Final-State : UNDEFINED</a:t>
            </a:r>
          </a:p>
          <a:p>
            <a:r>
              <a:rPr lang="fr-FR" sz="1600" dirty="0"/>
              <a:t>        </a:t>
            </a:r>
            <a:r>
              <a:rPr lang="fr-FR" sz="1600" dirty="0" err="1"/>
              <a:t>Tracking</a:t>
            </a:r>
            <a:r>
              <a:rPr lang="fr-FR" sz="1600" dirty="0"/>
              <a:t>-URL : http://hn0-an-tes.fibfli32hrrenczv02qeic3dbb.parx.internal.cloudapp.net:5040</a:t>
            </a:r>
          </a:p>
          <a:p>
            <a:r>
              <a:rPr lang="fr-FR" sz="1600" dirty="0"/>
              <a:t>        RPC Port : -1</a:t>
            </a:r>
          </a:p>
          <a:p>
            <a:r>
              <a:rPr lang="fr-FR" sz="1600" dirty="0"/>
              <a:t>        AM Host : 10.0.0.4</a:t>
            </a:r>
          </a:p>
          <a:p>
            <a:r>
              <a:rPr lang="fr-FR" sz="1600" dirty="0"/>
              <a:t>        </a:t>
            </a:r>
            <a:r>
              <a:rPr lang="fr-FR" sz="1600" dirty="0" err="1"/>
              <a:t>Aggregate</a:t>
            </a:r>
            <a:r>
              <a:rPr lang="fr-FR" sz="1600" dirty="0"/>
              <a:t> Resource Allocation : 24100938 MB-seconds, 15690 </a:t>
            </a:r>
            <a:r>
              <a:rPr lang="fr-FR" sz="1600" dirty="0" err="1"/>
              <a:t>vcore</a:t>
            </a:r>
            <a:r>
              <a:rPr lang="fr-FR" sz="1600" dirty="0"/>
              <a:t>-seconds</a:t>
            </a:r>
          </a:p>
          <a:p>
            <a:r>
              <a:rPr lang="fr-FR" sz="1600" dirty="0"/>
              <a:t>        </a:t>
            </a:r>
            <a:r>
              <a:rPr lang="fr-FR" sz="1600" dirty="0" err="1"/>
              <a:t>Aggregate</a:t>
            </a:r>
            <a:r>
              <a:rPr lang="fr-FR" sz="1600" dirty="0"/>
              <a:t> Resource </a:t>
            </a:r>
            <a:r>
              <a:rPr lang="fr-FR" sz="1600" dirty="0" err="1"/>
              <a:t>Preempted</a:t>
            </a:r>
            <a:r>
              <a:rPr lang="fr-FR" sz="1600" dirty="0"/>
              <a:t> : 0 MB-seconds, 0 </a:t>
            </a:r>
            <a:r>
              <a:rPr lang="fr-FR" sz="1600" dirty="0" err="1"/>
              <a:t>vcore</a:t>
            </a:r>
            <a:r>
              <a:rPr lang="fr-FR" sz="1600" dirty="0"/>
              <a:t>-seconds</a:t>
            </a:r>
          </a:p>
          <a:p>
            <a:r>
              <a:rPr lang="fr-FR" sz="1600" dirty="0"/>
              <a:t>        Log </a:t>
            </a:r>
            <a:r>
              <a:rPr lang="fr-FR" sz="1600" dirty="0" err="1"/>
              <a:t>Aggregation</a:t>
            </a:r>
            <a:r>
              <a:rPr lang="fr-FR" sz="1600" dirty="0"/>
              <a:t> </a:t>
            </a:r>
            <a:r>
              <a:rPr lang="fr-FR" sz="1600" dirty="0" err="1"/>
              <a:t>Status</a:t>
            </a:r>
            <a:r>
              <a:rPr lang="fr-FR" sz="1600" dirty="0"/>
              <a:t> : NOT_START</a:t>
            </a:r>
          </a:p>
          <a:p>
            <a:r>
              <a:rPr lang="fr-FR" sz="1600" dirty="0"/>
              <a:t>        Diagnostics :</a:t>
            </a:r>
          </a:p>
          <a:p>
            <a:r>
              <a:rPr lang="fr-FR" sz="1600" dirty="0"/>
              <a:t>        </a:t>
            </a:r>
            <a:r>
              <a:rPr lang="fr-FR" sz="1600" dirty="0" err="1"/>
              <a:t>Unmanaged</a:t>
            </a:r>
            <a:r>
              <a:rPr lang="fr-FR" sz="1600" dirty="0"/>
              <a:t> Application : false</a:t>
            </a:r>
          </a:p>
          <a:p>
            <a:r>
              <a:rPr lang="fr-FR" sz="1600" dirty="0"/>
              <a:t>        Application Node Label Expression : &lt;Not set&gt;</a:t>
            </a:r>
          </a:p>
          <a:p>
            <a:r>
              <a:rPr lang="fr-FR" sz="1600" dirty="0"/>
              <a:t>        AM container Node Label Expression : &lt;DEFAULT_PARTITION&gt;</a:t>
            </a:r>
          </a:p>
          <a:p>
            <a:r>
              <a:rPr lang="fr-FR" sz="1600" dirty="0"/>
              <a:t>        </a:t>
            </a:r>
            <a:r>
              <a:rPr lang="fr-FR" sz="1600" dirty="0" err="1"/>
              <a:t>TimeoutType</a:t>
            </a:r>
            <a:r>
              <a:rPr lang="fr-FR" sz="1600" dirty="0"/>
              <a:t> : LIFETIME  </a:t>
            </a:r>
            <a:r>
              <a:rPr lang="fr-FR" sz="1600" dirty="0" err="1"/>
              <a:t>ExpiryTime</a:t>
            </a:r>
            <a:r>
              <a:rPr lang="fr-FR" sz="1600" dirty="0"/>
              <a:t> : UNLIMITED  </a:t>
            </a:r>
            <a:r>
              <a:rPr lang="fr-FR" sz="1600" dirty="0" err="1"/>
              <a:t>RemainingTime</a:t>
            </a:r>
            <a:r>
              <a:rPr lang="fr-FR" sz="1600" dirty="0"/>
              <a:t> : -1seconds</a:t>
            </a:r>
          </a:p>
        </p:txBody>
      </p:sp>
    </p:spTree>
    <p:extLst>
      <p:ext uri="{BB962C8B-B14F-4D97-AF65-F5344CB8AC3E}">
        <p14:creationId xmlns:p14="http://schemas.microsoft.com/office/powerpoint/2010/main" val="35338096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2317-299C-A10F-6D00-858C67543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70858"/>
          </a:xfrm>
        </p:spPr>
        <p:txBody>
          <a:bodyPr/>
          <a:lstStyle/>
          <a:p>
            <a:pPr algn="ctr"/>
            <a:r>
              <a:rPr lang="fr-FR" dirty="0"/>
              <a:t>$ </a:t>
            </a:r>
            <a:r>
              <a:rPr lang="fr-FR" dirty="0" err="1"/>
              <a:t>yarn</a:t>
            </a:r>
            <a:r>
              <a:rPr lang="fr-FR" dirty="0"/>
              <a:t> logs -</a:t>
            </a:r>
            <a:r>
              <a:rPr lang="fr-FR" dirty="0" err="1"/>
              <a:t>applicationId</a:t>
            </a:r>
            <a:r>
              <a:rPr lang="fr-FR" dirty="0"/>
              <a:t> &lt;&lt;</a:t>
            </a:r>
            <a:r>
              <a:rPr lang="fr-FR" dirty="0" err="1"/>
              <a:t>app_id</a:t>
            </a:r>
            <a:r>
              <a:rPr lang="fr-FR" dirty="0"/>
              <a:t>&gt;&gt;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C353F0-C485-D519-772E-F974E2CA7BC8}"/>
              </a:ext>
            </a:extLst>
          </p:cNvPr>
          <p:cNvSpPr txBox="1"/>
          <p:nvPr/>
        </p:nvSpPr>
        <p:spPr>
          <a:xfrm>
            <a:off x="116114" y="948690"/>
            <a:ext cx="11959771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$ </a:t>
            </a:r>
            <a:r>
              <a:rPr lang="fr-FR" b="1" dirty="0" err="1"/>
              <a:t>yarn</a:t>
            </a:r>
            <a:r>
              <a:rPr lang="fr-FR" b="1" dirty="0"/>
              <a:t> logs -</a:t>
            </a:r>
            <a:r>
              <a:rPr lang="fr-FR" b="1" dirty="0" err="1"/>
              <a:t>applicationId</a:t>
            </a:r>
            <a:r>
              <a:rPr lang="fr-FR" b="1" dirty="0"/>
              <a:t> </a:t>
            </a:r>
            <a:r>
              <a:rPr lang="fr-FR" dirty="0"/>
              <a:t>application_1731334645766_0002</a:t>
            </a:r>
          </a:p>
          <a:p>
            <a:endParaRPr lang="fr-FR" dirty="0"/>
          </a:p>
          <a:p>
            <a:r>
              <a:rPr lang="fr-FR" dirty="0"/>
              <a:t>Container: container_1731334645766_0002_01_000001 on wn1-an-tes.fibfli32hrrenczv02qeic3dbb.parx.internal.cloudapp.net:30050</a:t>
            </a:r>
          </a:p>
          <a:p>
            <a:r>
              <a:rPr lang="fr-FR" dirty="0" err="1"/>
              <a:t>LogAggregationType</a:t>
            </a:r>
            <a:r>
              <a:rPr lang="fr-FR" dirty="0"/>
              <a:t>: LOCAL</a:t>
            </a:r>
          </a:p>
          <a:p>
            <a:r>
              <a:rPr lang="fr-FR" dirty="0"/>
              <a:t>===========================================================================================================================</a:t>
            </a:r>
          </a:p>
          <a:p>
            <a:r>
              <a:rPr lang="fr-FR" dirty="0" err="1"/>
              <a:t>LogType:prelaunch.out</a:t>
            </a:r>
            <a:endParaRPr lang="fr-FR" dirty="0"/>
          </a:p>
          <a:p>
            <a:r>
              <a:rPr lang="fr-FR" dirty="0" err="1"/>
              <a:t>LogLastModifiedTime:Mon</a:t>
            </a:r>
            <a:r>
              <a:rPr lang="fr-FR" dirty="0"/>
              <a:t> </a:t>
            </a:r>
            <a:r>
              <a:rPr lang="fr-FR" dirty="0" err="1"/>
              <a:t>Nov</a:t>
            </a:r>
            <a:r>
              <a:rPr lang="fr-FR" dirty="0"/>
              <a:t> 11 14:19:40 +0000 2024</a:t>
            </a:r>
          </a:p>
          <a:p>
            <a:r>
              <a:rPr lang="fr-FR" dirty="0"/>
              <a:t>LogLength:100</a:t>
            </a:r>
          </a:p>
          <a:p>
            <a:r>
              <a:rPr lang="fr-FR" dirty="0" err="1"/>
              <a:t>LogContents</a:t>
            </a:r>
            <a:r>
              <a:rPr lang="fr-FR" dirty="0"/>
              <a:t>:</a:t>
            </a:r>
          </a:p>
          <a:p>
            <a:endParaRPr lang="fr-FR" dirty="0"/>
          </a:p>
          <a:p>
            <a:r>
              <a:rPr lang="fr-FR" dirty="0"/>
              <a:t>... (</a:t>
            </a:r>
            <a:r>
              <a:rPr lang="fr-FR" dirty="0" err="1"/>
              <a:t>truncated</a:t>
            </a:r>
            <a:r>
              <a:rPr lang="fr-FR" dirty="0"/>
              <a:t>)</a:t>
            </a:r>
          </a:p>
          <a:p>
            <a:endParaRPr lang="fr-FR" dirty="0"/>
          </a:p>
          <a:p>
            <a:r>
              <a:rPr lang="fr-FR" dirty="0" err="1"/>
              <a:t>ExecutorLauncher</a:t>
            </a:r>
            <a:r>
              <a:rPr lang="fr-FR" dirty="0"/>
              <a:t> --arg 'hn0-an-tes.fibfli32hrrenczv02qeic3dbb.parx.internal.cloudapp.net:46739' --</a:t>
            </a:r>
            <a:r>
              <a:rPr lang="fr-FR" dirty="0" err="1"/>
              <a:t>properties</a:t>
            </a:r>
            <a:r>
              <a:rPr lang="fr-FR" dirty="0"/>
              <a:t>-file $PWD/__</a:t>
            </a:r>
            <a:r>
              <a:rPr lang="fr-FR" dirty="0" err="1"/>
              <a:t>spark_conf</a:t>
            </a:r>
            <a:r>
              <a:rPr lang="fr-FR" dirty="0"/>
              <a:t>__/__spark_conf__.</a:t>
            </a:r>
            <a:r>
              <a:rPr lang="fr-FR" dirty="0" err="1"/>
              <a:t>properties</a:t>
            </a:r>
            <a:r>
              <a:rPr lang="fr-FR" dirty="0"/>
              <a:t> --</a:t>
            </a:r>
            <a:r>
              <a:rPr lang="fr-FR" dirty="0" err="1"/>
              <a:t>dist</a:t>
            </a:r>
            <a:r>
              <a:rPr lang="fr-FR" dirty="0"/>
              <a:t>-cache-conf $PWD/__</a:t>
            </a:r>
            <a:r>
              <a:rPr lang="fr-FR" dirty="0" err="1"/>
              <a:t>spark_conf</a:t>
            </a:r>
            <a:r>
              <a:rPr lang="fr-FR" dirty="0"/>
              <a:t>__/__spark_dist_cache__.</a:t>
            </a:r>
            <a:r>
              <a:rPr lang="fr-FR" dirty="0" err="1"/>
              <a:t>properties</a:t>
            </a:r>
            <a:r>
              <a:rPr lang="fr-FR" dirty="0"/>
              <a:t> 1&gt; /mnt/</a:t>
            </a:r>
            <a:r>
              <a:rPr lang="fr-FR" dirty="0" err="1"/>
              <a:t>resource</a:t>
            </a:r>
            <a:r>
              <a:rPr lang="fr-FR" dirty="0"/>
              <a:t>/</a:t>
            </a:r>
            <a:r>
              <a:rPr lang="fr-FR" dirty="0" err="1"/>
              <a:t>hadoop</a:t>
            </a:r>
            <a:r>
              <a:rPr lang="fr-FR" dirty="0"/>
              <a:t>/</a:t>
            </a:r>
            <a:r>
              <a:rPr lang="fr-FR" dirty="0" err="1"/>
              <a:t>yarn</a:t>
            </a:r>
            <a:r>
              <a:rPr lang="fr-FR" dirty="0"/>
              <a:t>/log/application_1731334645766_0002/container_1731334645766_0002_01_000001/</a:t>
            </a:r>
            <a:r>
              <a:rPr lang="fr-FR" dirty="0" err="1"/>
              <a:t>stdout</a:t>
            </a:r>
            <a:r>
              <a:rPr lang="fr-FR" dirty="0"/>
              <a:t> 2&gt; /mnt/</a:t>
            </a:r>
            <a:r>
              <a:rPr lang="fr-FR" dirty="0" err="1"/>
              <a:t>resource</a:t>
            </a:r>
            <a:r>
              <a:rPr lang="fr-FR" dirty="0"/>
              <a:t>/</a:t>
            </a:r>
            <a:r>
              <a:rPr lang="fr-FR" dirty="0" err="1"/>
              <a:t>hadoop</a:t>
            </a:r>
            <a:r>
              <a:rPr lang="fr-FR" dirty="0"/>
              <a:t>/</a:t>
            </a:r>
            <a:r>
              <a:rPr lang="fr-FR" dirty="0" err="1"/>
              <a:t>yarn</a:t>
            </a:r>
            <a:r>
              <a:rPr lang="fr-FR" dirty="0"/>
              <a:t>/log/application_1731334645766_0002/container_1731334645766_0002_01_000001/</a:t>
            </a:r>
            <a:r>
              <a:rPr lang="fr-FR" dirty="0" err="1"/>
              <a:t>stderr</a:t>
            </a:r>
            <a:r>
              <a:rPr lang="fr-FR" dirty="0"/>
              <a:t>"</a:t>
            </a:r>
          </a:p>
          <a:p>
            <a:r>
              <a:rPr lang="fr-FR" dirty="0"/>
              <a:t>End of </a:t>
            </a:r>
            <a:r>
              <a:rPr lang="fr-FR" dirty="0" err="1"/>
              <a:t>LogType:launch_container.sh.This</a:t>
            </a:r>
            <a:r>
              <a:rPr lang="fr-FR" dirty="0"/>
              <a:t> log file </a:t>
            </a:r>
            <a:r>
              <a:rPr lang="fr-FR" dirty="0" err="1"/>
              <a:t>belongs</a:t>
            </a:r>
            <a:r>
              <a:rPr lang="fr-FR" dirty="0"/>
              <a:t> to a running container (container_1731334645766_0002_01_000001) and </a:t>
            </a:r>
            <a:r>
              <a:rPr lang="fr-FR" dirty="0" err="1"/>
              <a:t>so</a:t>
            </a:r>
            <a:r>
              <a:rPr lang="fr-FR" dirty="0"/>
              <a:t> </a:t>
            </a:r>
            <a:r>
              <a:rPr lang="fr-FR" dirty="0" err="1"/>
              <a:t>may</a:t>
            </a:r>
            <a:r>
              <a:rPr lang="fr-FR" dirty="0"/>
              <a:t> not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complete</a:t>
            </a:r>
            <a:r>
              <a:rPr lang="fr-FR" dirty="0"/>
              <a:t>.</a:t>
            </a:r>
          </a:p>
          <a:p>
            <a:r>
              <a:rPr lang="fr-FR" dirty="0"/>
              <a:t>************************************************************************************</a:t>
            </a:r>
          </a:p>
        </p:txBody>
      </p:sp>
    </p:spTree>
    <p:extLst>
      <p:ext uri="{BB962C8B-B14F-4D97-AF65-F5344CB8AC3E}">
        <p14:creationId xmlns:p14="http://schemas.microsoft.com/office/powerpoint/2010/main" val="281326798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77F58-03A4-0EC3-44FA-20F41C3BA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18268"/>
            <a:ext cx="10515600" cy="3694037"/>
          </a:xfrm>
        </p:spPr>
        <p:txBody>
          <a:bodyPr/>
          <a:lstStyle/>
          <a:p>
            <a:pPr algn="ctr"/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Yarn</a:t>
            </a:r>
            <a:r>
              <a:rPr lang="fr-FR" dirty="0"/>
              <a:t> ... </a:t>
            </a:r>
            <a:br>
              <a:rPr lang="fr-FR" dirty="0"/>
            </a:br>
            <a:r>
              <a:rPr lang="fr-FR" dirty="0"/>
              <a:t>You can NOT start a new application,</a:t>
            </a:r>
            <a:br>
              <a:rPr lang="fr-FR" dirty="0"/>
            </a:br>
            <a:r>
              <a:rPr lang="fr-FR" dirty="0"/>
              <a:t>ONLY restart (clone) an </a:t>
            </a:r>
            <a:r>
              <a:rPr lang="fr-FR" dirty="0" err="1"/>
              <a:t>existing</a:t>
            </a:r>
            <a:r>
              <a:rPr lang="fr-FR" dirty="0"/>
              <a:t> one !!</a:t>
            </a:r>
            <a:br>
              <a:rPr lang="fr-FR" dirty="0"/>
            </a:br>
            <a:br>
              <a:rPr lang="fr-FR" dirty="0"/>
            </a:br>
            <a:r>
              <a:rPr lang="fr-FR" dirty="0"/>
              <a:t>It has to </a:t>
            </a:r>
            <a:r>
              <a:rPr lang="fr-FR" dirty="0" err="1"/>
              <a:t>be</a:t>
            </a:r>
            <a:r>
              <a:rPr lang="fr-FR" dirty="0"/>
              <a:t> &gt; 1000 </a:t>
            </a:r>
            <a:r>
              <a:rPr lang="fr-FR" dirty="0" err="1"/>
              <a:t>lines</a:t>
            </a:r>
            <a:r>
              <a:rPr lang="fr-FR" dirty="0"/>
              <a:t> of java code</a:t>
            </a:r>
            <a:br>
              <a:rPr lang="fr-FR" dirty="0"/>
            </a:br>
            <a:r>
              <a:rPr lang="fr-FR" dirty="0"/>
              <a:t>OR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Oozie</a:t>
            </a:r>
            <a:r>
              <a:rPr lang="fr-FR" dirty="0"/>
              <a:t> / </a:t>
            </a:r>
            <a:r>
              <a:rPr lang="fr-FR" dirty="0" err="1"/>
              <a:t>Livy</a:t>
            </a:r>
            <a:r>
              <a:rPr lang="fr-FR" dirty="0"/>
              <a:t> / </a:t>
            </a:r>
            <a:r>
              <a:rPr lang="fr-FR" dirty="0" err="1"/>
              <a:t>spark-submit</a:t>
            </a:r>
            <a:r>
              <a:rPr lang="fr-FR" dirty="0"/>
              <a:t> / ...</a:t>
            </a:r>
          </a:p>
        </p:txBody>
      </p:sp>
    </p:spTree>
    <p:extLst>
      <p:ext uri="{BB962C8B-B14F-4D97-AF65-F5344CB8AC3E}">
        <p14:creationId xmlns:p14="http://schemas.microsoft.com/office/powerpoint/2010/main" val="2236300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9771E-A6DD-D0B9-F374-D12A9E3AD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SSH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5BDA02-5BA0-036E-D846-593E76DB0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618" y="2203098"/>
            <a:ext cx="8466554" cy="3932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7044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C94CCC-4A50-C083-820B-F2C5D72257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4D54D-24CF-8A9A-8BF1-27BB5B3F7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85143"/>
            <a:ext cx="10515600" cy="822476"/>
          </a:xfrm>
        </p:spPr>
        <p:txBody>
          <a:bodyPr/>
          <a:lstStyle/>
          <a:p>
            <a:pPr algn="ctr"/>
            <a:r>
              <a:rPr lang="fr-FR" dirty="0" err="1"/>
              <a:t>Submitting</a:t>
            </a:r>
            <a:r>
              <a:rPr lang="fr-FR" dirty="0"/>
              <a:t> a </a:t>
            </a:r>
            <a:r>
              <a:rPr lang="fr-FR" dirty="0" err="1"/>
              <a:t>Oozie</a:t>
            </a:r>
            <a:r>
              <a:rPr lang="fr-FR" dirty="0"/>
              <a:t> Job</a:t>
            </a:r>
          </a:p>
        </p:txBody>
      </p:sp>
    </p:spTree>
    <p:extLst>
      <p:ext uri="{BB962C8B-B14F-4D97-AF65-F5344CB8AC3E}">
        <p14:creationId xmlns:p14="http://schemas.microsoft.com/office/powerpoint/2010/main" val="5981267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5E895-F9D5-1B53-25D2-B76CA2EC59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F35F1-F734-496A-3F65-F2BDDB8EF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2476"/>
          </a:xfrm>
        </p:spPr>
        <p:txBody>
          <a:bodyPr/>
          <a:lstStyle/>
          <a:p>
            <a:pPr algn="ctr"/>
            <a:r>
              <a:rPr lang="fr-FR" dirty="0" err="1"/>
              <a:t>Oozie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D83564-D9B0-76B4-83EC-AA108FC99C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2328" y="3390494"/>
            <a:ext cx="5151566" cy="32197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1121C6C-1BA3-492A-4F0F-88D2CF1BA355}"/>
              </a:ext>
            </a:extLst>
          </p:cNvPr>
          <p:cNvSpPr txBox="1"/>
          <p:nvPr/>
        </p:nvSpPr>
        <p:spPr>
          <a:xfrm>
            <a:off x="3331532" y="63781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https://oozie.apache.org/docs/5.2.1/index.html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49886C7-6821-815A-F8D0-D0F8FCCFF6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35" y="1146413"/>
            <a:ext cx="6843293" cy="532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23834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7CC08-CB3B-371C-9BFB-81F88AC13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06362"/>
          </a:xfrm>
        </p:spPr>
        <p:txBody>
          <a:bodyPr/>
          <a:lstStyle/>
          <a:p>
            <a:pPr algn="ctr"/>
            <a:r>
              <a:rPr lang="fr-FR" dirty="0" err="1"/>
              <a:t>oozie</a:t>
            </a:r>
            <a:r>
              <a:rPr lang="fr-FR" dirty="0"/>
              <a:t> Doc: Command Line Tool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493E30-BF84-CED6-B332-B3E846B53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6406" y="740230"/>
            <a:ext cx="6539460" cy="6016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54754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70043-1194-E614-1302-CB43227E6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71" y="365125"/>
            <a:ext cx="11350171" cy="1325563"/>
          </a:xfrm>
        </p:spPr>
        <p:txBody>
          <a:bodyPr/>
          <a:lstStyle/>
          <a:p>
            <a:pPr algn="ctr"/>
            <a:r>
              <a:rPr lang="fr-FR" dirty="0"/>
              <a:t>doc : $ </a:t>
            </a:r>
            <a:r>
              <a:rPr lang="fr-FR" dirty="0" err="1"/>
              <a:t>oozie</a:t>
            </a:r>
            <a:r>
              <a:rPr lang="fr-FR" dirty="0"/>
              <a:t> job -config </a:t>
            </a:r>
            <a:r>
              <a:rPr lang="fr-FR" dirty="0" err="1"/>
              <a:t>job.properties</a:t>
            </a:r>
            <a:r>
              <a:rPr lang="fr-FR" dirty="0"/>
              <a:t> -</a:t>
            </a:r>
            <a:r>
              <a:rPr lang="fr-FR" dirty="0" err="1"/>
              <a:t>submit</a:t>
            </a:r>
            <a:br>
              <a:rPr lang="fr-FR" dirty="0"/>
            </a:b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816F82-1491-DA0E-7D12-4E9DFFA78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901" y="2348771"/>
            <a:ext cx="11286198" cy="216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45360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B0D06-154A-6025-DE2E-371B64690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Submit</a:t>
            </a:r>
            <a:r>
              <a:rPr lang="fr-FR" dirty="0"/>
              <a:t> </a:t>
            </a:r>
            <a:r>
              <a:rPr lang="fr-FR" dirty="0" err="1"/>
              <a:t>Oozie</a:t>
            </a:r>
            <a:r>
              <a:rPr lang="fr-FR" dirty="0"/>
              <a:t> workflow </a:t>
            </a:r>
            <a:r>
              <a:rPr lang="fr-FR" dirty="0" err="1"/>
              <a:t>using</a:t>
            </a:r>
            <a:r>
              <a:rPr lang="fr-FR" dirty="0"/>
              <a:t> command line</a:t>
            </a:r>
            <a:br>
              <a:rPr lang="fr-FR" dirty="0"/>
            </a:br>
            <a:r>
              <a:rPr lang="fr-FR" dirty="0"/>
              <a:t>$ </a:t>
            </a:r>
            <a:r>
              <a:rPr lang="fr-FR" dirty="0" err="1"/>
              <a:t>oozie</a:t>
            </a:r>
            <a:r>
              <a:rPr lang="fr-FR" dirty="0"/>
              <a:t> help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6CF23A-5DE9-6D99-34DD-981E10644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175" y="1934144"/>
            <a:ext cx="9323878" cy="4305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639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AF8DB1-B1C4-9233-F957-0CC69FC2FA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D828B-D778-1028-AB75-281A22FAF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2476"/>
          </a:xfrm>
        </p:spPr>
        <p:txBody>
          <a:bodyPr/>
          <a:lstStyle/>
          <a:p>
            <a:pPr algn="ctr"/>
            <a:r>
              <a:rPr lang="fr-FR" dirty="0"/>
              <a:t>workflow.xml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2E2257-C724-48EF-A6B8-A2B15551CAD6}"/>
              </a:ext>
            </a:extLst>
          </p:cNvPr>
          <p:cNvSpPr txBox="1"/>
          <p:nvPr/>
        </p:nvSpPr>
        <p:spPr>
          <a:xfrm>
            <a:off x="793789" y="730026"/>
            <a:ext cx="6683561" cy="5909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&lt;workflow-app </a:t>
            </a:r>
            <a:r>
              <a:rPr lang="fr-FR" dirty="0" err="1"/>
              <a:t>name</a:t>
            </a:r>
            <a:r>
              <a:rPr lang="fr-FR" dirty="0"/>
              <a:t>="</a:t>
            </a:r>
            <a:r>
              <a:rPr lang="fr-FR" dirty="0" err="1"/>
              <a:t>useooziewf</a:t>
            </a:r>
            <a:r>
              <a:rPr lang="fr-FR" dirty="0"/>
              <a:t>" </a:t>
            </a:r>
            <a:r>
              <a:rPr lang="fr-FR" dirty="0" err="1"/>
              <a:t>xmlns</a:t>
            </a:r>
            <a:r>
              <a:rPr lang="fr-FR" dirty="0"/>
              <a:t>="uri:oozie:workflow:0.2"&gt;</a:t>
            </a:r>
          </a:p>
          <a:p>
            <a:r>
              <a:rPr lang="fr-FR" dirty="0"/>
              <a:t>    &lt;start to="</a:t>
            </a:r>
            <a:r>
              <a:rPr lang="fr-FR" dirty="0" err="1"/>
              <a:t>my-shell</a:t>
            </a:r>
            <a:r>
              <a:rPr lang="fr-FR" dirty="0"/>
              <a:t>"/&gt;</a:t>
            </a:r>
          </a:p>
          <a:p>
            <a:endParaRPr lang="fr-FR" dirty="0"/>
          </a:p>
          <a:p>
            <a:r>
              <a:rPr lang="fr-FR" dirty="0"/>
              <a:t>    &lt;action </a:t>
            </a:r>
            <a:r>
              <a:rPr lang="fr-FR" dirty="0" err="1"/>
              <a:t>name</a:t>
            </a:r>
            <a:r>
              <a:rPr lang="fr-FR" dirty="0"/>
              <a:t>='</a:t>
            </a:r>
            <a:r>
              <a:rPr lang="fr-FR" dirty="0" err="1"/>
              <a:t>my-shell</a:t>
            </a:r>
            <a:r>
              <a:rPr lang="fr-FR" dirty="0"/>
              <a:t>'&gt;</a:t>
            </a:r>
          </a:p>
          <a:p>
            <a:r>
              <a:rPr lang="fr-FR" dirty="0"/>
              <a:t>        &lt;</a:t>
            </a:r>
            <a:r>
              <a:rPr lang="fr-FR" dirty="0" err="1"/>
              <a:t>shell</a:t>
            </a:r>
            <a:r>
              <a:rPr lang="fr-FR" dirty="0"/>
              <a:t> </a:t>
            </a:r>
            <a:r>
              <a:rPr lang="fr-FR" dirty="0" err="1"/>
              <a:t>xmlns</a:t>
            </a:r>
            <a:r>
              <a:rPr lang="fr-FR" dirty="0"/>
              <a:t>="uri:oozie:shell-action:0.1"&gt;</a:t>
            </a:r>
          </a:p>
          <a:p>
            <a:r>
              <a:rPr lang="fr-FR" dirty="0"/>
              <a:t>            &lt;job-tracker&gt;${</a:t>
            </a:r>
            <a:r>
              <a:rPr lang="fr-FR" dirty="0" err="1"/>
              <a:t>jobTracker</a:t>
            </a:r>
            <a:r>
              <a:rPr lang="fr-FR" dirty="0"/>
              <a:t>}&lt;/job-tracker&gt;</a:t>
            </a:r>
          </a:p>
          <a:p>
            <a:r>
              <a:rPr lang="fr-FR" dirty="0"/>
              <a:t>            &lt;</a:t>
            </a:r>
            <a:r>
              <a:rPr lang="fr-FR" dirty="0" err="1"/>
              <a:t>name-node</a:t>
            </a:r>
            <a:r>
              <a:rPr lang="fr-FR" dirty="0"/>
              <a:t>&gt;${</a:t>
            </a:r>
            <a:r>
              <a:rPr lang="fr-FR" dirty="0" err="1"/>
              <a:t>nameNode</a:t>
            </a:r>
            <a:r>
              <a:rPr lang="fr-FR" dirty="0"/>
              <a:t>}&lt;/</a:t>
            </a:r>
            <a:r>
              <a:rPr lang="fr-FR" dirty="0" err="1"/>
              <a:t>name-node</a:t>
            </a:r>
            <a:r>
              <a:rPr lang="fr-FR" dirty="0"/>
              <a:t>&gt;</a:t>
            </a:r>
          </a:p>
          <a:p>
            <a:r>
              <a:rPr lang="fr-FR" dirty="0"/>
              <a:t>            &lt;configuration&gt;</a:t>
            </a:r>
          </a:p>
          <a:p>
            <a:r>
              <a:rPr lang="fr-FR" dirty="0"/>
              <a:t>                &lt;</a:t>
            </a:r>
            <a:r>
              <a:rPr lang="fr-FR" dirty="0" err="1"/>
              <a:t>property</a:t>
            </a:r>
            <a:r>
              <a:rPr lang="fr-FR" dirty="0"/>
              <a:t>&gt;</a:t>
            </a:r>
          </a:p>
          <a:p>
            <a:r>
              <a:rPr lang="fr-FR" dirty="0"/>
              <a:t>                  &lt;</a:t>
            </a:r>
            <a:r>
              <a:rPr lang="fr-FR" dirty="0" err="1"/>
              <a:t>name</a:t>
            </a:r>
            <a:r>
              <a:rPr lang="fr-FR" dirty="0"/>
              <a:t>&gt;mapred.job.queue.name&lt;/</a:t>
            </a:r>
            <a:r>
              <a:rPr lang="fr-FR" dirty="0" err="1"/>
              <a:t>name</a:t>
            </a:r>
            <a:r>
              <a:rPr lang="fr-FR" dirty="0"/>
              <a:t>&gt;</a:t>
            </a:r>
          </a:p>
          <a:p>
            <a:r>
              <a:rPr lang="fr-FR" dirty="0"/>
              <a:t>                  &lt;value&gt;${</a:t>
            </a:r>
            <a:r>
              <a:rPr lang="fr-FR" dirty="0" err="1"/>
              <a:t>queueName</a:t>
            </a:r>
            <a:r>
              <a:rPr lang="fr-FR" dirty="0"/>
              <a:t>}&lt;/value&gt;</a:t>
            </a:r>
          </a:p>
          <a:p>
            <a:r>
              <a:rPr lang="fr-FR" dirty="0"/>
              <a:t>                &lt;/</a:t>
            </a:r>
            <a:r>
              <a:rPr lang="fr-FR" dirty="0" err="1"/>
              <a:t>property</a:t>
            </a:r>
            <a:r>
              <a:rPr lang="fr-FR" dirty="0"/>
              <a:t>&gt;</a:t>
            </a:r>
          </a:p>
          <a:p>
            <a:r>
              <a:rPr lang="fr-FR" dirty="0"/>
              <a:t>            &lt;/configuration&gt;</a:t>
            </a:r>
          </a:p>
          <a:p>
            <a:r>
              <a:rPr lang="fr-FR" dirty="0"/>
              <a:t>            &lt;</a:t>
            </a:r>
            <a:r>
              <a:rPr lang="fr-FR" dirty="0" err="1"/>
              <a:t>exec</a:t>
            </a:r>
            <a:r>
              <a:rPr lang="fr-FR" dirty="0"/>
              <a:t>&gt;my-shell-script.sh&lt;/</a:t>
            </a:r>
            <a:r>
              <a:rPr lang="fr-FR" dirty="0" err="1"/>
              <a:t>exec</a:t>
            </a:r>
            <a:r>
              <a:rPr lang="fr-FR" dirty="0"/>
              <a:t>&gt;</a:t>
            </a:r>
          </a:p>
          <a:p>
            <a:r>
              <a:rPr lang="fr-FR" dirty="0"/>
              <a:t>            &lt;argument&gt;arg1&lt;/argument&gt;</a:t>
            </a:r>
          </a:p>
          <a:p>
            <a:r>
              <a:rPr lang="fr-FR" dirty="0"/>
              <a:t>            &lt;argument&gt;arg2&lt;/argument&gt;</a:t>
            </a:r>
          </a:p>
          <a:p>
            <a:r>
              <a:rPr lang="fr-FR" dirty="0"/>
              <a:t>            &lt;file&gt;my-shell-script.sh&lt;/file&gt;</a:t>
            </a:r>
          </a:p>
          <a:p>
            <a:r>
              <a:rPr lang="fr-FR" dirty="0"/>
              <a:t>        &lt;/</a:t>
            </a:r>
            <a:r>
              <a:rPr lang="fr-FR" dirty="0" err="1"/>
              <a:t>shell</a:t>
            </a:r>
            <a:r>
              <a:rPr lang="fr-FR" dirty="0"/>
              <a:t>&gt;</a:t>
            </a:r>
          </a:p>
          <a:p>
            <a:r>
              <a:rPr lang="fr-FR" dirty="0"/>
              <a:t>        &lt;ok to="end" /&gt;</a:t>
            </a:r>
          </a:p>
          <a:p>
            <a:r>
              <a:rPr lang="fr-FR" dirty="0"/>
              <a:t>        &lt;</a:t>
            </a:r>
            <a:r>
              <a:rPr lang="fr-FR" dirty="0" err="1"/>
              <a:t>error</a:t>
            </a:r>
            <a:r>
              <a:rPr lang="fr-FR" dirty="0"/>
              <a:t> to="fail" /&gt;</a:t>
            </a:r>
          </a:p>
          <a:p>
            <a:r>
              <a:rPr lang="fr-FR" dirty="0"/>
              <a:t>    &lt;/action&gt;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21A61B-8AFB-9C01-FBCA-AAD24F801B7B}"/>
              </a:ext>
            </a:extLst>
          </p:cNvPr>
          <p:cNvSpPr txBox="1"/>
          <p:nvPr/>
        </p:nvSpPr>
        <p:spPr>
          <a:xfrm>
            <a:off x="5333159" y="5004483"/>
            <a:ext cx="573464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    &lt;</a:t>
            </a:r>
            <a:r>
              <a:rPr lang="fr-FR" dirty="0" err="1"/>
              <a:t>kill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="fail"&gt;</a:t>
            </a:r>
          </a:p>
          <a:p>
            <a:r>
              <a:rPr lang="fr-FR" dirty="0"/>
              <a:t>     &lt;message&gt;Job </a:t>
            </a:r>
            <a:r>
              <a:rPr lang="fr-FR" dirty="0" err="1"/>
              <a:t>failed</a:t>
            </a:r>
            <a:r>
              <a:rPr lang="fr-FR" dirty="0"/>
              <a:t>, </a:t>
            </a:r>
            <a:r>
              <a:rPr lang="fr-FR" dirty="0" err="1"/>
              <a:t>error</a:t>
            </a:r>
            <a:r>
              <a:rPr lang="fr-FR" dirty="0"/>
              <a:t> message</a:t>
            </a:r>
          </a:p>
          <a:p>
            <a:r>
              <a:rPr lang="fr-FR" dirty="0"/>
              <a:t>          [${</a:t>
            </a:r>
            <a:r>
              <a:rPr lang="fr-FR" dirty="0" err="1"/>
              <a:t>wf:errorMessage</a:t>
            </a:r>
            <a:r>
              <a:rPr lang="fr-FR" dirty="0"/>
              <a:t>(</a:t>
            </a:r>
            <a:r>
              <a:rPr lang="fr-FR" dirty="0" err="1"/>
              <a:t>wf:lastErrorNode</a:t>
            </a:r>
            <a:r>
              <a:rPr lang="fr-FR" dirty="0"/>
              <a:t>())}] &lt;/message&gt;</a:t>
            </a:r>
          </a:p>
          <a:p>
            <a:r>
              <a:rPr lang="fr-FR" dirty="0"/>
              <a:t>    &lt;/</a:t>
            </a:r>
            <a:r>
              <a:rPr lang="fr-FR" dirty="0" err="1"/>
              <a:t>kill</a:t>
            </a:r>
            <a:r>
              <a:rPr lang="fr-FR" dirty="0"/>
              <a:t>&gt;</a:t>
            </a:r>
          </a:p>
          <a:p>
            <a:r>
              <a:rPr lang="fr-FR" dirty="0"/>
              <a:t>    &lt;end </a:t>
            </a:r>
            <a:r>
              <a:rPr lang="fr-FR" dirty="0" err="1"/>
              <a:t>name</a:t>
            </a:r>
            <a:r>
              <a:rPr lang="fr-FR" dirty="0"/>
              <a:t>="end"/&gt;</a:t>
            </a:r>
          </a:p>
          <a:p>
            <a:r>
              <a:rPr lang="fr-FR" dirty="0"/>
              <a:t>&lt;/workflow-app&gt;</a:t>
            </a:r>
          </a:p>
        </p:txBody>
      </p:sp>
    </p:spTree>
    <p:extLst>
      <p:ext uri="{BB962C8B-B14F-4D97-AF65-F5344CB8AC3E}">
        <p14:creationId xmlns:p14="http://schemas.microsoft.com/office/powerpoint/2010/main" val="13628997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761968-03A8-1A1D-5CC7-06DC9C40D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EACE4-3B22-BA31-D24F-0FB6AB5BA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2476"/>
          </a:xfrm>
        </p:spPr>
        <p:txBody>
          <a:bodyPr/>
          <a:lstStyle/>
          <a:p>
            <a:pPr algn="ctr"/>
            <a:r>
              <a:rPr lang="fr-FR" dirty="0" err="1"/>
              <a:t>job.properties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F05B0D-E8FB-EFCF-9956-DAA273E807B0}"/>
              </a:ext>
            </a:extLst>
          </p:cNvPr>
          <p:cNvSpPr txBox="1"/>
          <p:nvPr/>
        </p:nvSpPr>
        <p:spPr>
          <a:xfrm>
            <a:off x="346555" y="1557077"/>
            <a:ext cx="11558485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  <a:p>
            <a:r>
              <a:rPr lang="fr-FR" dirty="0"/>
              <a:t># </a:t>
            </a:r>
            <a:r>
              <a:rPr lang="fr-FR" dirty="0" err="1"/>
              <a:t>cf</a:t>
            </a:r>
            <a:r>
              <a:rPr lang="fr-FR" dirty="0"/>
              <a:t> </a:t>
            </a:r>
            <a:r>
              <a:rPr lang="fr-FR" dirty="0" err="1"/>
              <a:t>parameter</a:t>
            </a:r>
            <a:r>
              <a:rPr lang="fr-FR" dirty="0"/>
              <a:t> </a:t>
            </a:r>
            <a:r>
              <a:rPr lang="fr-FR" dirty="0" err="1"/>
              <a:t>fs.defaultFS</a:t>
            </a:r>
            <a:r>
              <a:rPr lang="fr-FR" dirty="0"/>
              <a:t> (</a:t>
            </a:r>
            <a:r>
              <a:rPr lang="fr-FR" dirty="0" err="1"/>
              <a:t>contains</a:t>
            </a:r>
            <a:r>
              <a:rPr lang="fr-FR" dirty="0"/>
              <a:t> </a:t>
            </a:r>
            <a:r>
              <a:rPr lang="fr-FR" dirty="0" err="1"/>
              <a:t>oozie</a:t>
            </a:r>
            <a:r>
              <a:rPr lang="fr-FR" dirty="0"/>
              <a:t> jars)</a:t>
            </a:r>
          </a:p>
          <a:p>
            <a:r>
              <a:rPr lang="fr-FR" dirty="0" err="1"/>
              <a:t>nameNode</a:t>
            </a:r>
            <a:r>
              <a:rPr lang="fr-FR" dirty="0"/>
              <a:t>=abfss://an-test-hdi4-2024-11-11t14-01-25-666z@teststoragehdifrance.dfs.core.windows.net</a:t>
            </a:r>
          </a:p>
          <a:p>
            <a:endParaRPr lang="fr-FR" dirty="0"/>
          </a:p>
          <a:p>
            <a:r>
              <a:rPr lang="fr-FR" dirty="0" err="1"/>
              <a:t>jobTracker</a:t>
            </a:r>
            <a:r>
              <a:rPr lang="fr-FR" dirty="0"/>
              <a:t>=headnodehost:8050</a:t>
            </a:r>
          </a:p>
          <a:p>
            <a:r>
              <a:rPr lang="fr-FR" dirty="0" err="1"/>
              <a:t>queueName</a:t>
            </a:r>
            <a:r>
              <a:rPr lang="fr-FR" dirty="0"/>
              <a:t>=default</a:t>
            </a:r>
          </a:p>
          <a:p>
            <a:r>
              <a:rPr lang="fr-FR" dirty="0" err="1"/>
              <a:t>oozie.use.system.libpath</a:t>
            </a:r>
            <a:r>
              <a:rPr lang="fr-FR" dirty="0"/>
              <a:t>=</a:t>
            </a:r>
            <a:r>
              <a:rPr lang="fr-FR" dirty="0" err="1"/>
              <a:t>true</a:t>
            </a:r>
            <a:endParaRPr lang="fr-FR" dirty="0"/>
          </a:p>
          <a:p>
            <a:r>
              <a:rPr lang="fr-FR" dirty="0"/>
              <a:t>user.name=admin</a:t>
            </a:r>
          </a:p>
          <a:p>
            <a:endParaRPr lang="fr-FR" dirty="0"/>
          </a:p>
          <a:p>
            <a:r>
              <a:rPr lang="fr-FR" dirty="0"/>
              <a:t># </a:t>
            </a:r>
            <a:r>
              <a:rPr lang="fr-FR" dirty="0" err="1"/>
              <a:t>dir</a:t>
            </a:r>
            <a:r>
              <a:rPr lang="fr-FR" dirty="0"/>
              <a:t> </a:t>
            </a:r>
            <a:r>
              <a:rPr lang="fr-FR" dirty="0" err="1"/>
              <a:t>containing</a:t>
            </a:r>
            <a:r>
              <a:rPr lang="fr-FR" dirty="0"/>
              <a:t> workflow.xml + </a:t>
            </a:r>
            <a:r>
              <a:rPr lang="fr-FR" dirty="0" err="1"/>
              <a:t>referenced</a:t>
            </a:r>
            <a:r>
              <a:rPr lang="fr-FR" dirty="0"/>
              <a:t> &lt;file&gt;</a:t>
            </a:r>
          </a:p>
          <a:p>
            <a:r>
              <a:rPr lang="fr-FR" dirty="0" err="1"/>
              <a:t>oozie.wf.application.path</a:t>
            </a:r>
            <a:r>
              <a:rPr lang="fr-FR" dirty="0"/>
              <a:t>=\</a:t>
            </a:r>
            <a:br>
              <a:rPr lang="fr-FR" dirty="0"/>
            </a:br>
            <a:r>
              <a:rPr lang="fr-FR" dirty="0"/>
              <a:t>     abfss://an-test-hdi4-2024-11-11t14-01-25-666z@teststoragehdifrance.dfs.core.windows.net/user/test1/test-oozie-shell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3376754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BBCA8A-0442-18C0-49F5-2593843406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33BF6-0273-868A-6869-B27F45D10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2476"/>
          </a:xfrm>
        </p:spPr>
        <p:txBody>
          <a:bodyPr/>
          <a:lstStyle/>
          <a:p>
            <a:pPr algn="ctr"/>
            <a:r>
              <a:rPr lang="fr-FR" dirty="0"/>
              <a:t>my-shell-script.sh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B3E818-A300-529D-AC68-DFCCE129A74D}"/>
              </a:ext>
            </a:extLst>
          </p:cNvPr>
          <p:cNvSpPr txBox="1"/>
          <p:nvPr/>
        </p:nvSpPr>
        <p:spPr>
          <a:xfrm>
            <a:off x="3236686" y="1602048"/>
            <a:ext cx="7431314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/>
              <a:t>#!/bin/bash</a:t>
            </a:r>
          </a:p>
          <a:p>
            <a:r>
              <a:rPr lang="fr-FR" sz="2000" dirty="0"/>
              <a:t># file my-shell-script.sh</a:t>
            </a:r>
          </a:p>
          <a:p>
            <a:endParaRPr lang="fr-FR" sz="2000" dirty="0"/>
          </a:p>
          <a:p>
            <a:r>
              <a:rPr lang="fr-FR" sz="2000" dirty="0" err="1"/>
              <a:t>echo</a:t>
            </a:r>
            <a:r>
              <a:rPr lang="fr-FR" sz="2000" dirty="0"/>
              <a:t> "</a:t>
            </a:r>
            <a:r>
              <a:rPr lang="fr-FR" sz="2000" dirty="0" err="1"/>
              <a:t>executing</a:t>
            </a:r>
            <a:r>
              <a:rPr lang="fr-FR" sz="2000" dirty="0"/>
              <a:t> </a:t>
            </a:r>
            <a:r>
              <a:rPr lang="fr-FR" sz="2000" dirty="0" err="1"/>
              <a:t>shell</a:t>
            </a:r>
            <a:r>
              <a:rPr lang="fr-FR" sz="2000" dirty="0"/>
              <a:t> script $0"</a:t>
            </a:r>
          </a:p>
          <a:p>
            <a:r>
              <a:rPr lang="fr-FR" sz="2000" dirty="0" err="1"/>
              <a:t>echo</a:t>
            </a:r>
            <a:r>
              <a:rPr lang="fr-FR" sz="2000" dirty="0"/>
              <a:t> "</a:t>
            </a:r>
            <a:r>
              <a:rPr lang="fr-FR" sz="2000" dirty="0" err="1"/>
              <a:t>using</a:t>
            </a:r>
            <a:r>
              <a:rPr lang="fr-FR" sz="2000" dirty="0"/>
              <a:t> </a:t>
            </a:r>
            <a:r>
              <a:rPr lang="fr-FR" sz="2000" dirty="0" err="1"/>
              <a:t>shell</a:t>
            </a:r>
            <a:r>
              <a:rPr lang="fr-FR" sz="2000" dirty="0"/>
              <a:t> arguments: $*"</a:t>
            </a:r>
          </a:p>
          <a:p>
            <a:endParaRPr lang="fr-FR" sz="2000" dirty="0"/>
          </a:p>
          <a:p>
            <a:r>
              <a:rPr lang="fr-FR" sz="2000" dirty="0"/>
              <a:t>for i in $(</a:t>
            </a:r>
            <a:r>
              <a:rPr lang="fr-FR" sz="2000" dirty="0" err="1"/>
              <a:t>seq</a:t>
            </a:r>
            <a:r>
              <a:rPr lang="fr-FR" sz="2000" dirty="0"/>
              <a:t> 1 6);</a:t>
            </a:r>
          </a:p>
          <a:p>
            <a:r>
              <a:rPr lang="fr-FR" sz="2000" dirty="0"/>
              <a:t>do</a:t>
            </a:r>
          </a:p>
          <a:p>
            <a:r>
              <a:rPr lang="fr-FR" sz="2000" dirty="0"/>
              <a:t>	</a:t>
            </a:r>
            <a:r>
              <a:rPr lang="fr-FR" sz="2000" dirty="0" err="1"/>
              <a:t>echo</a:t>
            </a:r>
            <a:r>
              <a:rPr lang="fr-FR" sz="2000" dirty="0"/>
              <a:t> "</a:t>
            </a:r>
            <a:r>
              <a:rPr lang="fr-FR" sz="2000" dirty="0" err="1"/>
              <a:t>step</a:t>
            </a:r>
            <a:r>
              <a:rPr lang="fr-FR" sz="2000" dirty="0"/>
              <a:t> [$i/6] </a:t>
            </a:r>
            <a:r>
              <a:rPr lang="fr-FR" sz="2000" dirty="0" err="1"/>
              <a:t>sleep</a:t>
            </a:r>
            <a:r>
              <a:rPr lang="fr-FR" sz="2000" dirty="0"/>
              <a:t> 10"</a:t>
            </a:r>
          </a:p>
          <a:p>
            <a:r>
              <a:rPr lang="fr-FR" sz="2000" dirty="0"/>
              <a:t>	</a:t>
            </a:r>
            <a:r>
              <a:rPr lang="fr-FR" sz="2000" dirty="0" err="1"/>
              <a:t>sleep</a:t>
            </a:r>
            <a:r>
              <a:rPr lang="fr-FR" sz="2000" dirty="0"/>
              <a:t> 10</a:t>
            </a:r>
          </a:p>
          <a:p>
            <a:r>
              <a:rPr lang="fr-FR" sz="2000" dirty="0" err="1"/>
              <a:t>done</a:t>
            </a:r>
            <a:endParaRPr lang="fr-FR" sz="2000" dirty="0"/>
          </a:p>
          <a:p>
            <a:endParaRPr lang="fr-FR" sz="2000" dirty="0"/>
          </a:p>
          <a:p>
            <a:r>
              <a:rPr lang="fr-FR" sz="2000" dirty="0" err="1"/>
              <a:t>echo</a:t>
            </a:r>
            <a:r>
              <a:rPr lang="fr-FR" sz="2000" dirty="0"/>
              <a:t> "Finish </a:t>
            </a:r>
            <a:r>
              <a:rPr lang="fr-FR" sz="2000" dirty="0" err="1"/>
              <a:t>shell</a:t>
            </a:r>
            <a:r>
              <a:rPr lang="fr-FR" sz="2000" dirty="0"/>
              <a:t> script ==&gt; exit 0"</a:t>
            </a:r>
          </a:p>
          <a:p>
            <a:r>
              <a:rPr lang="fr-FR" sz="2000" dirty="0"/>
              <a:t>exit 0</a:t>
            </a:r>
          </a:p>
        </p:txBody>
      </p:sp>
    </p:spTree>
    <p:extLst>
      <p:ext uri="{BB962C8B-B14F-4D97-AF65-F5344CB8AC3E}">
        <p14:creationId xmlns:p14="http://schemas.microsoft.com/office/powerpoint/2010/main" val="343564496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6F45A8-78A8-CBF7-A5DE-5E7B007825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71D9E-F1CA-D1C4-A0C0-3076851AC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2476"/>
          </a:xfrm>
        </p:spPr>
        <p:txBody>
          <a:bodyPr/>
          <a:lstStyle/>
          <a:p>
            <a:pPr algn="ctr"/>
            <a:r>
              <a:rPr lang="fr-FR" dirty="0" err="1"/>
              <a:t>Testing</a:t>
            </a:r>
            <a:r>
              <a:rPr lang="fr-FR" dirty="0"/>
              <a:t> </a:t>
            </a:r>
            <a:r>
              <a:rPr lang="fr-FR" dirty="0" err="1"/>
              <a:t>locally</a:t>
            </a:r>
            <a:r>
              <a:rPr lang="fr-FR" dirty="0"/>
              <a:t> "my-shell-script.sh"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8F224A-B92E-07FB-C7CC-F13E60B36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9700" y="2329719"/>
            <a:ext cx="5532599" cy="219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48853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48FADD-8581-2CEE-C808-810D7EBB9E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BB9B6-C613-FB19-B134-3B9F397F3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533676"/>
          </a:xfrm>
        </p:spPr>
        <p:txBody>
          <a:bodyPr/>
          <a:lstStyle/>
          <a:p>
            <a:pPr algn="ctr"/>
            <a:r>
              <a:rPr lang="fr-FR" dirty="0" err="1"/>
              <a:t>Deploying</a:t>
            </a:r>
            <a:r>
              <a:rPr lang="fr-FR" dirty="0"/>
              <a:t>  workflow.xml + my-shell-script.sh</a:t>
            </a:r>
            <a:br>
              <a:rPr lang="fr-FR" dirty="0"/>
            </a:br>
            <a:r>
              <a:rPr lang="fr-FR" dirty="0"/>
              <a:t>to </a:t>
            </a:r>
            <a:r>
              <a:rPr lang="fr-FR" dirty="0" err="1"/>
              <a:t>abfss</a:t>
            </a:r>
            <a:r>
              <a:rPr lang="fr-FR" dirty="0"/>
              <a:t>://...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B400B6-7E8E-7942-4721-30C6D1B58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19" y="2015367"/>
            <a:ext cx="12010161" cy="282726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AFC406C-DB36-894C-8BA4-F36A201BB1F9}"/>
              </a:ext>
            </a:extLst>
          </p:cNvPr>
          <p:cNvSpPr/>
          <p:nvPr/>
        </p:nvSpPr>
        <p:spPr>
          <a:xfrm>
            <a:off x="4441371" y="2660951"/>
            <a:ext cx="541867" cy="1935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24D0D9-B3D3-CCFF-C440-C484C21C4E72}"/>
              </a:ext>
            </a:extLst>
          </p:cNvPr>
          <p:cNvSpPr/>
          <p:nvPr/>
        </p:nvSpPr>
        <p:spPr>
          <a:xfrm>
            <a:off x="9439124" y="3294743"/>
            <a:ext cx="1823962" cy="13425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77066D-B161-2BB9-3E8A-2B55D6A0DEB9}"/>
              </a:ext>
            </a:extLst>
          </p:cNvPr>
          <p:cNvSpPr/>
          <p:nvPr/>
        </p:nvSpPr>
        <p:spPr>
          <a:xfrm>
            <a:off x="8539240" y="4339770"/>
            <a:ext cx="648304" cy="22739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0FF978A-EF80-37EC-DB2E-1CB62918BDA9}"/>
              </a:ext>
            </a:extLst>
          </p:cNvPr>
          <p:cNvCxnSpPr>
            <a:cxnSpLocks/>
          </p:cNvCxnSpPr>
          <p:nvPr/>
        </p:nvCxnSpPr>
        <p:spPr>
          <a:xfrm>
            <a:off x="4983238" y="2719007"/>
            <a:ext cx="4350452" cy="64286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276A742-2761-CBF3-0785-61247CF0C3FB}"/>
              </a:ext>
            </a:extLst>
          </p:cNvPr>
          <p:cNvCxnSpPr>
            <a:cxnSpLocks/>
          </p:cNvCxnSpPr>
          <p:nvPr/>
        </p:nvCxnSpPr>
        <p:spPr>
          <a:xfrm flipH="1">
            <a:off x="9052076" y="3496129"/>
            <a:ext cx="1398210" cy="79042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5645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685B4-EC11-22B2-67B2-EE0893FDF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2476"/>
          </a:xfrm>
        </p:spPr>
        <p:txBody>
          <a:bodyPr/>
          <a:lstStyle/>
          <a:p>
            <a:pPr algn="ctr"/>
            <a:r>
              <a:rPr lang="fr-FR" dirty="0"/>
              <a:t>SSH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7CB03D-2F47-0981-0670-C25024072F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190" y="972212"/>
            <a:ext cx="9087638" cy="563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5026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55121-F246-6E95-9B72-7F0C30821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Checking </a:t>
            </a:r>
            <a:r>
              <a:rPr lang="fr-FR" dirty="0" err="1"/>
              <a:t>before</a:t>
            </a:r>
            <a:r>
              <a:rPr lang="fr-FR" dirty="0"/>
              <a:t> </a:t>
            </a:r>
            <a:r>
              <a:rPr lang="fr-FR" dirty="0" err="1"/>
              <a:t>deployment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DE3328-9A66-B6C1-8664-59C66DC7AB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439" y="1690688"/>
            <a:ext cx="8897121" cy="20651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AC68E6-CF65-07D9-87A2-20E8939F8BF3}"/>
              </a:ext>
            </a:extLst>
          </p:cNvPr>
          <p:cNvSpPr txBox="1"/>
          <p:nvPr/>
        </p:nvSpPr>
        <p:spPr>
          <a:xfrm>
            <a:off x="1761067" y="4213981"/>
            <a:ext cx="964700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$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dfs</a:t>
            </a:r>
            <a:r>
              <a:rPr lang="fr-FR" dirty="0"/>
              <a:t> -ls /user/test1/test-</a:t>
            </a:r>
            <a:r>
              <a:rPr lang="fr-FR" dirty="0" err="1"/>
              <a:t>oozie</a:t>
            </a:r>
            <a:r>
              <a:rPr lang="fr-FR" dirty="0"/>
              <a:t>-</a:t>
            </a:r>
            <a:r>
              <a:rPr lang="fr-FR" dirty="0" err="1"/>
              <a:t>shell</a:t>
            </a:r>
            <a:endParaRPr lang="fr-FR" dirty="0"/>
          </a:p>
          <a:p>
            <a:r>
              <a:rPr lang="fr-FR" dirty="0" err="1"/>
              <a:t>Found</a:t>
            </a:r>
            <a:r>
              <a:rPr lang="fr-FR" dirty="0"/>
              <a:t> 2 items</a:t>
            </a:r>
          </a:p>
          <a:p>
            <a:r>
              <a:rPr lang="fr-FR" dirty="0"/>
              <a:t>-</a:t>
            </a:r>
            <a:r>
              <a:rPr lang="fr-FR" dirty="0" err="1"/>
              <a:t>rwxrwxrwx</a:t>
            </a:r>
            <a:r>
              <a:rPr lang="fr-FR" dirty="0"/>
              <a:t>   1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221 2024-11-11 19:16 /user/test1/test-oozie-shell/my-shell-script.sh</a:t>
            </a:r>
          </a:p>
          <a:p>
            <a:r>
              <a:rPr lang="fr-FR" dirty="0"/>
              <a:t>-</a:t>
            </a:r>
            <a:r>
              <a:rPr lang="fr-FR" dirty="0" err="1"/>
              <a:t>rwxrwxrwx</a:t>
            </a:r>
            <a:r>
              <a:rPr lang="fr-FR" dirty="0"/>
              <a:t>   1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hadoop</a:t>
            </a:r>
            <a:r>
              <a:rPr lang="fr-FR" dirty="0"/>
              <a:t>        910 2024-11-11 19:21 /user/test1/test-</a:t>
            </a:r>
            <a:r>
              <a:rPr lang="fr-FR" dirty="0" err="1"/>
              <a:t>oozie</a:t>
            </a:r>
            <a:r>
              <a:rPr lang="fr-FR" dirty="0"/>
              <a:t>-</a:t>
            </a:r>
            <a:r>
              <a:rPr lang="fr-FR" dirty="0" err="1"/>
              <a:t>shell</a:t>
            </a:r>
            <a:r>
              <a:rPr lang="fr-FR" dirty="0"/>
              <a:t>/workflow.xml</a:t>
            </a:r>
          </a:p>
        </p:txBody>
      </p:sp>
    </p:spTree>
    <p:extLst>
      <p:ext uri="{BB962C8B-B14F-4D97-AF65-F5344CB8AC3E}">
        <p14:creationId xmlns:p14="http://schemas.microsoft.com/office/powerpoint/2010/main" val="314365622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5F2A-1C79-71F4-55C8-39A7415CE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Testing</a:t>
            </a:r>
            <a:r>
              <a:rPr lang="fr-FR" dirty="0"/>
              <a:t> </a:t>
            </a:r>
            <a:r>
              <a:rPr lang="fr-FR" dirty="0" err="1"/>
              <a:t>before</a:t>
            </a:r>
            <a:r>
              <a:rPr lang="fr-FR" dirty="0"/>
              <a:t> </a:t>
            </a:r>
            <a:r>
              <a:rPr lang="fr-FR" dirty="0" err="1"/>
              <a:t>submit</a:t>
            </a:r>
            <a:r>
              <a:rPr lang="fr-FR" dirty="0"/>
              <a:t> ...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F73A2A-4A07-AD64-72EA-E8EF30424E0F}"/>
              </a:ext>
            </a:extLst>
          </p:cNvPr>
          <p:cNvSpPr txBox="1"/>
          <p:nvPr/>
        </p:nvSpPr>
        <p:spPr>
          <a:xfrm>
            <a:off x="2617410" y="1674674"/>
            <a:ext cx="672495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$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dfs</a:t>
            </a:r>
            <a:r>
              <a:rPr lang="fr-FR" dirty="0"/>
              <a:t> -cat /user/test1/test-</a:t>
            </a:r>
            <a:r>
              <a:rPr lang="fr-FR" dirty="0" err="1"/>
              <a:t>oozie</a:t>
            </a:r>
            <a:r>
              <a:rPr lang="fr-FR" dirty="0"/>
              <a:t>-</a:t>
            </a:r>
            <a:r>
              <a:rPr lang="fr-FR" dirty="0" err="1"/>
              <a:t>shell</a:t>
            </a:r>
            <a:r>
              <a:rPr lang="fr-FR" dirty="0"/>
              <a:t>/workflow.xml</a:t>
            </a:r>
          </a:p>
          <a:p>
            <a:r>
              <a:rPr lang="fr-FR" dirty="0"/>
              <a:t>&lt;workflow-app </a:t>
            </a:r>
            <a:r>
              <a:rPr lang="fr-FR" dirty="0" err="1"/>
              <a:t>name</a:t>
            </a:r>
            <a:r>
              <a:rPr lang="fr-FR" dirty="0"/>
              <a:t>="</a:t>
            </a:r>
            <a:r>
              <a:rPr lang="fr-FR" dirty="0" err="1"/>
              <a:t>useooziewf</a:t>
            </a:r>
            <a:r>
              <a:rPr lang="fr-FR" dirty="0"/>
              <a:t>" </a:t>
            </a:r>
            <a:r>
              <a:rPr lang="fr-FR" dirty="0" err="1"/>
              <a:t>xmlns</a:t>
            </a:r>
            <a:r>
              <a:rPr lang="fr-FR" dirty="0"/>
              <a:t>="uri:oozie:workflow:0.2"&gt;</a:t>
            </a:r>
          </a:p>
          <a:p>
            <a:r>
              <a:rPr lang="fr-FR" dirty="0"/>
              <a:t>    &lt;start to="</a:t>
            </a:r>
            <a:r>
              <a:rPr lang="fr-FR" dirty="0" err="1"/>
              <a:t>my-shell</a:t>
            </a:r>
            <a:r>
              <a:rPr lang="fr-FR" dirty="0"/>
              <a:t>"/&gt;</a:t>
            </a:r>
          </a:p>
          <a:p>
            <a:r>
              <a:rPr lang="fr-FR" dirty="0"/>
              <a:t>        &lt;action </a:t>
            </a:r>
            <a:r>
              <a:rPr lang="fr-FR" dirty="0" err="1"/>
              <a:t>name</a:t>
            </a:r>
            <a:r>
              <a:rPr lang="fr-FR" dirty="0"/>
              <a:t>='</a:t>
            </a:r>
            <a:r>
              <a:rPr lang="fr-FR" dirty="0" err="1"/>
              <a:t>my-shell</a:t>
            </a:r>
            <a:r>
              <a:rPr lang="fr-FR" dirty="0"/>
              <a:t>'&gt;</a:t>
            </a:r>
          </a:p>
          <a:p>
            <a:r>
              <a:rPr lang="fr-FR" dirty="0"/>
              <a:t>        &lt;</a:t>
            </a:r>
            <a:r>
              <a:rPr lang="fr-FR" dirty="0" err="1"/>
              <a:t>shell</a:t>
            </a:r>
            <a:r>
              <a:rPr lang="fr-FR" dirty="0"/>
              <a:t> </a:t>
            </a:r>
            <a:r>
              <a:rPr lang="fr-FR" dirty="0" err="1"/>
              <a:t>xmlns</a:t>
            </a:r>
            <a:r>
              <a:rPr lang="fr-FR" dirty="0"/>
              <a:t>="uri:oozie:shell-action:0.1"&gt;</a:t>
            </a:r>
          </a:p>
          <a:p>
            <a:r>
              <a:rPr lang="fr-FR" dirty="0"/>
              <a:t>...</a:t>
            </a:r>
          </a:p>
          <a:p>
            <a:endParaRPr lang="fr-FR" dirty="0"/>
          </a:p>
          <a:p>
            <a:r>
              <a:rPr lang="fr-FR" dirty="0"/>
              <a:t>$ </a:t>
            </a:r>
            <a:r>
              <a:rPr lang="fr-FR" dirty="0" err="1"/>
              <a:t>hdfs</a:t>
            </a:r>
            <a:r>
              <a:rPr lang="fr-FR" dirty="0"/>
              <a:t> </a:t>
            </a:r>
            <a:r>
              <a:rPr lang="fr-FR" dirty="0" err="1"/>
              <a:t>dfs</a:t>
            </a:r>
            <a:r>
              <a:rPr lang="fr-FR" dirty="0"/>
              <a:t> -</a:t>
            </a:r>
            <a:r>
              <a:rPr lang="fr-FR" dirty="0" err="1"/>
              <a:t>get</a:t>
            </a:r>
            <a:r>
              <a:rPr lang="fr-FR" dirty="0"/>
              <a:t> /user/test1/test-oozie-shell/my-shell-script.sh</a:t>
            </a:r>
          </a:p>
          <a:p>
            <a:endParaRPr lang="fr-FR" dirty="0"/>
          </a:p>
          <a:p>
            <a:r>
              <a:rPr lang="fr-FR" dirty="0"/>
              <a:t>$ chmod </a:t>
            </a:r>
            <a:r>
              <a:rPr lang="fr-FR" dirty="0" err="1"/>
              <a:t>u+x</a:t>
            </a:r>
            <a:r>
              <a:rPr lang="fr-FR" dirty="0"/>
              <a:t> ./my-shell-script.sh</a:t>
            </a:r>
          </a:p>
          <a:p>
            <a:endParaRPr lang="fr-FR" dirty="0"/>
          </a:p>
          <a:p>
            <a:r>
              <a:rPr lang="fr-FR" dirty="0"/>
              <a:t>$ ./my-shell-script.sh a b c</a:t>
            </a:r>
          </a:p>
          <a:p>
            <a:r>
              <a:rPr lang="fr-FR" dirty="0" err="1"/>
              <a:t>executing</a:t>
            </a:r>
            <a:r>
              <a:rPr lang="fr-FR" dirty="0"/>
              <a:t> </a:t>
            </a:r>
            <a:r>
              <a:rPr lang="fr-FR" dirty="0" err="1"/>
              <a:t>shell</a:t>
            </a:r>
            <a:r>
              <a:rPr lang="fr-FR" dirty="0"/>
              <a:t> script ./my-shell-script.sh</a:t>
            </a:r>
          </a:p>
          <a:p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shell</a:t>
            </a:r>
            <a:r>
              <a:rPr lang="fr-FR" dirty="0"/>
              <a:t> arguments: a b c</a:t>
            </a:r>
          </a:p>
          <a:p>
            <a:r>
              <a:rPr lang="fr-FR" dirty="0" err="1"/>
              <a:t>step</a:t>
            </a:r>
            <a:r>
              <a:rPr lang="fr-FR" dirty="0"/>
              <a:t> [1/6] </a:t>
            </a:r>
            <a:r>
              <a:rPr lang="fr-FR" dirty="0" err="1"/>
              <a:t>sleep</a:t>
            </a:r>
            <a:r>
              <a:rPr lang="fr-FR" dirty="0"/>
              <a:t> 10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7177358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0411E-3DFB-8AB5-1117-F14F10475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$ </a:t>
            </a:r>
            <a:r>
              <a:rPr lang="fr-FR" dirty="0" err="1"/>
              <a:t>oozie</a:t>
            </a:r>
            <a:r>
              <a:rPr lang="fr-FR" dirty="0"/>
              <a:t> job -config </a:t>
            </a:r>
            <a:r>
              <a:rPr lang="fr-FR" dirty="0" err="1"/>
              <a:t>job.properties</a:t>
            </a:r>
            <a:r>
              <a:rPr lang="fr-FR" dirty="0"/>
              <a:t> -</a:t>
            </a:r>
            <a:r>
              <a:rPr lang="fr-FR" dirty="0" err="1"/>
              <a:t>submit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E0C57E-54F7-AA95-45EF-B228E0FC281E}"/>
              </a:ext>
            </a:extLst>
          </p:cNvPr>
          <p:cNvSpPr txBox="1"/>
          <p:nvPr/>
        </p:nvSpPr>
        <p:spPr>
          <a:xfrm>
            <a:off x="977295" y="2273904"/>
            <a:ext cx="1083733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$ </a:t>
            </a:r>
            <a:r>
              <a:rPr lang="fr-FR" b="1" dirty="0" err="1"/>
              <a:t>oozie</a:t>
            </a:r>
            <a:r>
              <a:rPr lang="fr-FR" b="1" dirty="0"/>
              <a:t> job -config </a:t>
            </a:r>
            <a:r>
              <a:rPr lang="fr-FR" b="1" dirty="0" err="1"/>
              <a:t>job.properties</a:t>
            </a:r>
            <a:r>
              <a:rPr lang="fr-FR" b="1" dirty="0"/>
              <a:t> -</a:t>
            </a:r>
            <a:r>
              <a:rPr lang="fr-FR" b="1" dirty="0" err="1"/>
              <a:t>submit</a:t>
            </a:r>
            <a:endParaRPr lang="fr-FR" b="1" dirty="0"/>
          </a:p>
          <a:p>
            <a:endParaRPr lang="fr-FR" dirty="0"/>
          </a:p>
          <a:p>
            <a:r>
              <a:rPr lang="fr-FR" dirty="0"/>
              <a:t>SLF4J: Class </a:t>
            </a:r>
            <a:r>
              <a:rPr lang="fr-FR" dirty="0" err="1"/>
              <a:t>path</a:t>
            </a:r>
            <a:r>
              <a:rPr lang="fr-FR" dirty="0"/>
              <a:t> </a:t>
            </a:r>
            <a:r>
              <a:rPr lang="fr-FR" dirty="0" err="1"/>
              <a:t>contains</a:t>
            </a:r>
            <a:r>
              <a:rPr lang="fr-FR" dirty="0"/>
              <a:t> multiple SLF4J bindings.</a:t>
            </a:r>
          </a:p>
          <a:p>
            <a:r>
              <a:rPr lang="fr-FR" dirty="0"/>
              <a:t>SLF4J: </a:t>
            </a:r>
            <a:r>
              <a:rPr lang="fr-FR" dirty="0" err="1"/>
              <a:t>Found</a:t>
            </a:r>
            <a:r>
              <a:rPr lang="fr-FR" dirty="0"/>
              <a:t> binding in [</a:t>
            </a:r>
            <a:r>
              <a:rPr lang="fr-FR" dirty="0" err="1"/>
              <a:t>jar:file</a:t>
            </a:r>
            <a:r>
              <a:rPr lang="fr-FR" dirty="0"/>
              <a:t>:/</a:t>
            </a:r>
            <a:r>
              <a:rPr lang="fr-FR" dirty="0" err="1"/>
              <a:t>usr</a:t>
            </a:r>
            <a:r>
              <a:rPr lang="fr-FR" dirty="0"/>
              <a:t>/</a:t>
            </a:r>
            <a:r>
              <a:rPr lang="fr-FR" dirty="0" err="1"/>
              <a:t>hdp</a:t>
            </a:r>
            <a:r>
              <a:rPr lang="fr-FR" dirty="0"/>
              <a:t>/5.1.6.7/</a:t>
            </a:r>
            <a:r>
              <a:rPr lang="fr-FR" dirty="0" err="1"/>
              <a:t>oozie</a:t>
            </a:r>
            <a:r>
              <a:rPr lang="fr-FR" dirty="0"/>
              <a:t>/</a:t>
            </a:r>
            <a:r>
              <a:rPr lang="fr-FR" dirty="0" err="1"/>
              <a:t>libext</a:t>
            </a:r>
            <a:r>
              <a:rPr lang="fr-FR" dirty="0"/>
              <a:t>/slf4j-reload4j-1.7.35.jar!/</a:t>
            </a:r>
            <a:r>
              <a:rPr lang="fr-FR" dirty="0" err="1"/>
              <a:t>org</a:t>
            </a:r>
            <a:r>
              <a:rPr lang="fr-FR" dirty="0"/>
              <a:t>/slf4j/</a:t>
            </a:r>
            <a:r>
              <a:rPr lang="fr-FR" dirty="0" err="1"/>
              <a:t>impl</a:t>
            </a:r>
            <a:r>
              <a:rPr lang="fr-FR" dirty="0"/>
              <a:t>/</a:t>
            </a:r>
            <a:r>
              <a:rPr lang="fr-FR" dirty="0" err="1"/>
              <a:t>StaticLoggerBinder.class</a:t>
            </a:r>
            <a:r>
              <a:rPr lang="fr-FR" dirty="0"/>
              <a:t>]</a:t>
            </a:r>
          </a:p>
          <a:p>
            <a:r>
              <a:rPr lang="fr-FR" dirty="0"/>
              <a:t>SLF4J: </a:t>
            </a:r>
            <a:r>
              <a:rPr lang="fr-FR" dirty="0" err="1"/>
              <a:t>Found</a:t>
            </a:r>
            <a:r>
              <a:rPr lang="fr-FR" dirty="0"/>
              <a:t> binding in [</a:t>
            </a:r>
            <a:r>
              <a:rPr lang="fr-FR" dirty="0" err="1"/>
              <a:t>jar:file</a:t>
            </a:r>
            <a:r>
              <a:rPr lang="fr-FR" dirty="0"/>
              <a:t>:/</a:t>
            </a:r>
            <a:r>
              <a:rPr lang="fr-FR" dirty="0" err="1"/>
              <a:t>usr</a:t>
            </a:r>
            <a:r>
              <a:rPr lang="fr-FR" dirty="0"/>
              <a:t>/</a:t>
            </a:r>
            <a:r>
              <a:rPr lang="fr-FR" dirty="0" err="1"/>
              <a:t>hdp</a:t>
            </a:r>
            <a:r>
              <a:rPr lang="fr-FR" dirty="0"/>
              <a:t>/5.1.6.7/</a:t>
            </a:r>
            <a:r>
              <a:rPr lang="fr-FR" dirty="0" err="1"/>
              <a:t>oozie</a:t>
            </a:r>
            <a:r>
              <a:rPr lang="fr-FR" dirty="0"/>
              <a:t>/</a:t>
            </a:r>
            <a:r>
              <a:rPr lang="fr-FR" dirty="0" err="1"/>
              <a:t>embedded</a:t>
            </a:r>
            <a:r>
              <a:rPr lang="fr-FR" dirty="0"/>
              <a:t>-</a:t>
            </a:r>
            <a:r>
              <a:rPr lang="fr-FR" dirty="0" err="1"/>
              <a:t>oozie</a:t>
            </a:r>
            <a:r>
              <a:rPr lang="fr-FR" dirty="0"/>
              <a:t>-server/</a:t>
            </a:r>
            <a:r>
              <a:rPr lang="fr-FR" dirty="0" err="1"/>
              <a:t>webapp</a:t>
            </a:r>
            <a:r>
              <a:rPr lang="fr-FR" dirty="0"/>
              <a:t>/WEB-INF/lib/slf4j-reload4j-1.7.35.jar!/</a:t>
            </a:r>
            <a:r>
              <a:rPr lang="fr-FR" dirty="0" err="1"/>
              <a:t>org</a:t>
            </a:r>
            <a:r>
              <a:rPr lang="fr-FR" dirty="0"/>
              <a:t>/slf4j/</a:t>
            </a:r>
            <a:r>
              <a:rPr lang="fr-FR" dirty="0" err="1"/>
              <a:t>impl</a:t>
            </a:r>
            <a:r>
              <a:rPr lang="fr-FR" dirty="0"/>
              <a:t>/</a:t>
            </a:r>
            <a:r>
              <a:rPr lang="fr-FR" dirty="0" err="1"/>
              <a:t>StaticLoggerBinder.class</a:t>
            </a:r>
            <a:r>
              <a:rPr lang="fr-FR" dirty="0"/>
              <a:t>]</a:t>
            </a:r>
          </a:p>
          <a:p>
            <a:r>
              <a:rPr lang="fr-FR" dirty="0"/>
              <a:t>SLF4J: </a:t>
            </a:r>
            <a:r>
              <a:rPr lang="fr-FR" dirty="0" err="1"/>
              <a:t>See</a:t>
            </a:r>
            <a:r>
              <a:rPr lang="fr-FR" dirty="0"/>
              <a:t> http://www.slf4j.org/codes.html#multiple_bindings for an </a:t>
            </a:r>
            <a:r>
              <a:rPr lang="fr-FR" dirty="0" err="1"/>
              <a:t>explanation</a:t>
            </a:r>
            <a:r>
              <a:rPr lang="fr-FR" dirty="0"/>
              <a:t>.</a:t>
            </a:r>
          </a:p>
          <a:p>
            <a:r>
              <a:rPr lang="fr-FR" dirty="0"/>
              <a:t>SLF4J: </a:t>
            </a:r>
            <a:r>
              <a:rPr lang="fr-FR" dirty="0" err="1"/>
              <a:t>Actual</a:t>
            </a:r>
            <a:r>
              <a:rPr lang="fr-FR" dirty="0"/>
              <a:t> binding </a:t>
            </a:r>
            <a:r>
              <a:rPr lang="fr-FR" dirty="0" err="1"/>
              <a:t>is</a:t>
            </a:r>
            <a:r>
              <a:rPr lang="fr-FR" dirty="0"/>
              <a:t> of type [org.slf4j.impl.Reload4jLoggerFactory]</a:t>
            </a:r>
          </a:p>
          <a:p>
            <a:endParaRPr lang="fr-FR" dirty="0"/>
          </a:p>
          <a:p>
            <a:r>
              <a:rPr lang="fr-FR" b="1" dirty="0"/>
              <a:t>job: 0000000-241111142139172-oozie-oozi-W</a:t>
            </a:r>
          </a:p>
        </p:txBody>
      </p:sp>
    </p:spTree>
    <p:extLst>
      <p:ext uri="{BB962C8B-B14F-4D97-AF65-F5344CB8AC3E}">
        <p14:creationId xmlns:p14="http://schemas.microsoft.com/office/powerpoint/2010/main" val="254459476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F8B5B-B583-E57B-4482-B844AEAB2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Checking running Job in </a:t>
            </a:r>
            <a:r>
              <a:rPr lang="fr-FR" dirty="0" err="1"/>
              <a:t>Oozie</a:t>
            </a:r>
            <a:r>
              <a:rPr lang="fr-FR" dirty="0"/>
              <a:t> UI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EDDC72-F192-CDB1-A49C-A2C420EE07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383" y="2177306"/>
            <a:ext cx="10783234" cy="25033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EAB38A-0644-B105-9675-6C010789CA0F}"/>
              </a:ext>
            </a:extLst>
          </p:cNvPr>
          <p:cNvSpPr txBox="1"/>
          <p:nvPr/>
        </p:nvSpPr>
        <p:spPr>
          <a:xfrm>
            <a:off x="3812419" y="4496027"/>
            <a:ext cx="5811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FAIL ....   </a:t>
            </a:r>
            <a:r>
              <a:rPr lang="fr-FR" dirty="0" err="1"/>
              <a:t>stay</a:t>
            </a:r>
            <a:r>
              <a:rPr lang="fr-FR" dirty="0"/>
              <a:t> in "PREPARED" mode  </a:t>
            </a:r>
            <a:r>
              <a:rPr lang="fr-FR" dirty="0" err="1"/>
              <a:t>forever</a:t>
            </a:r>
            <a:r>
              <a:rPr lang="fr-FR" dirty="0"/>
              <a:t> !! (</a:t>
            </a:r>
            <a:r>
              <a:rPr lang="fr-FR" dirty="0" err="1"/>
              <a:t>wrong</a:t>
            </a:r>
            <a:r>
              <a:rPr lang="fr-FR" dirty="0"/>
              <a:t> config)</a:t>
            </a:r>
          </a:p>
        </p:txBody>
      </p:sp>
    </p:spTree>
    <p:extLst>
      <p:ext uri="{BB962C8B-B14F-4D97-AF65-F5344CB8AC3E}">
        <p14:creationId xmlns:p14="http://schemas.microsoft.com/office/powerpoint/2010/main" val="171686652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1B21F-ED1E-7C42-6111-F52B8EB04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sshuser</a:t>
            </a:r>
            <a:r>
              <a:rPr lang="fr-FR" dirty="0"/>
              <a:t> ... can not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authenticated</a:t>
            </a:r>
            <a:r>
              <a:rPr lang="fr-FR" dirty="0"/>
              <a:t>/</a:t>
            </a:r>
            <a:r>
              <a:rPr lang="fr-FR" dirty="0" err="1"/>
              <a:t>impersonnated</a:t>
            </a:r>
            <a:r>
              <a:rPr lang="fr-FR" dirty="0"/>
              <a:t> by </a:t>
            </a:r>
            <a:r>
              <a:rPr lang="fr-FR" dirty="0" err="1"/>
              <a:t>oozie</a:t>
            </a:r>
            <a:r>
              <a:rPr lang="fr-FR" dirty="0"/>
              <a:t> ?!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AF81A0-EA55-CBB8-84B0-F6B6521E9931}"/>
              </a:ext>
            </a:extLst>
          </p:cNvPr>
          <p:cNvSpPr txBox="1"/>
          <p:nvPr/>
        </p:nvSpPr>
        <p:spPr>
          <a:xfrm>
            <a:off x="3207657" y="2641600"/>
            <a:ext cx="48671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$ </a:t>
            </a:r>
            <a:r>
              <a:rPr lang="en-US" b="1" dirty="0" err="1"/>
              <a:t>sudo</a:t>
            </a:r>
            <a:r>
              <a:rPr lang="en-US" b="1" dirty="0"/>
              <a:t> </a:t>
            </a:r>
            <a:r>
              <a:rPr lang="en-US" b="1" dirty="0" err="1"/>
              <a:t>adduser</a:t>
            </a:r>
            <a:r>
              <a:rPr lang="en-US" b="1" dirty="0"/>
              <a:t> </a:t>
            </a:r>
            <a:r>
              <a:rPr lang="en-US" b="1" dirty="0" err="1"/>
              <a:t>sshuser</a:t>
            </a:r>
            <a:r>
              <a:rPr lang="en-US" b="1" dirty="0"/>
              <a:t> users</a:t>
            </a:r>
          </a:p>
          <a:p>
            <a:r>
              <a:rPr lang="en-US" dirty="0"/>
              <a:t>Adding user `</a:t>
            </a:r>
            <a:r>
              <a:rPr lang="en-US" dirty="0" err="1"/>
              <a:t>sshuser</a:t>
            </a:r>
            <a:r>
              <a:rPr lang="en-US" dirty="0"/>
              <a:t>' to group `users' ...</a:t>
            </a:r>
          </a:p>
          <a:p>
            <a:r>
              <a:rPr lang="en-US" dirty="0"/>
              <a:t>Adding user </a:t>
            </a:r>
            <a:r>
              <a:rPr lang="en-US" dirty="0" err="1"/>
              <a:t>sshuser</a:t>
            </a:r>
            <a:r>
              <a:rPr lang="en-US" dirty="0"/>
              <a:t> to group users</a:t>
            </a:r>
          </a:p>
          <a:p>
            <a:r>
              <a:rPr lang="en-US" dirty="0"/>
              <a:t>Done.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5218842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3FEB9-058A-8822-2F40-8557B3452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869990" cy="1516894"/>
          </a:xfrm>
        </p:spPr>
        <p:txBody>
          <a:bodyPr>
            <a:noAutofit/>
          </a:bodyPr>
          <a:lstStyle/>
          <a:p>
            <a:pPr algn="ctr"/>
            <a:r>
              <a:rPr lang="fr-FR" sz="3200" dirty="0" err="1"/>
              <a:t>cf</a:t>
            </a:r>
            <a:r>
              <a:rPr lang="fr-FR" sz="3200" dirty="0"/>
              <a:t> doc </a:t>
            </a:r>
            <a:br>
              <a:rPr lang="fr-FR" sz="3200" dirty="0"/>
            </a:br>
            <a:r>
              <a:rPr lang="fr-FR" sz="3200" dirty="0"/>
              <a:t>https://learn.microsoft.com/en-us/azure/hdinsight/hdinsight-use-oozie-linux-mac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7595DA-67A4-F93C-B6BE-FF7918ABA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554" y="2003056"/>
            <a:ext cx="10238357" cy="433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55968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DE050-45C7-A77F-EA0C-55E602245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Trying</a:t>
            </a:r>
            <a:r>
              <a:rPr lang="fr-FR" dirty="0"/>
              <a:t> to </a:t>
            </a:r>
            <a:r>
              <a:rPr lang="fr-FR" dirty="0" err="1"/>
              <a:t>add</a:t>
            </a:r>
            <a:r>
              <a:rPr lang="fr-FR" dirty="0"/>
              <a:t> user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5166C6-67C4-0B6F-D52E-6F3B40D35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954" y="1654628"/>
            <a:ext cx="11851959" cy="455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87476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CF773-6555-DE3E-1FD7-FB411AD0D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login in </a:t>
            </a:r>
            <a:r>
              <a:rPr lang="fr-FR" dirty="0" err="1"/>
              <a:t>Ambari</a:t>
            </a:r>
            <a:r>
              <a:rPr lang="fr-FR" dirty="0"/>
              <a:t> for </a:t>
            </a:r>
            <a:r>
              <a:rPr lang="fr-FR" dirty="0" err="1"/>
              <a:t>this</a:t>
            </a:r>
            <a:r>
              <a:rPr lang="fr-FR" dirty="0"/>
              <a:t> user</a:t>
            </a:r>
          </a:p>
        </p:txBody>
      </p:sp>
    </p:spTree>
    <p:extLst>
      <p:ext uri="{BB962C8B-B14F-4D97-AF65-F5344CB8AC3E}">
        <p14:creationId xmlns:p14="http://schemas.microsoft.com/office/powerpoint/2010/main" val="116582032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8CFB2-1596-69EF-39D8-2E1359BD2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Oozie</a:t>
            </a:r>
            <a:r>
              <a:rPr lang="fr-FR" dirty="0"/>
              <a:t> via Http </a:t>
            </a:r>
            <a:r>
              <a:rPr lang="fr-FR" dirty="0" err="1"/>
              <a:t>Rest</a:t>
            </a:r>
            <a:r>
              <a:rPr lang="fr-FR" dirty="0"/>
              <a:t> API + </a:t>
            </a:r>
            <a:r>
              <a:rPr lang="fr-FR" dirty="0" err="1"/>
              <a:t>curl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79D24E-2CCB-7981-2D0E-5E99044A553E}"/>
              </a:ext>
            </a:extLst>
          </p:cNvPr>
          <p:cNvSpPr txBox="1"/>
          <p:nvPr/>
        </p:nvSpPr>
        <p:spPr>
          <a:xfrm>
            <a:off x="1864507" y="2777831"/>
            <a:ext cx="811023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$ export PASSWORD="..."</a:t>
            </a:r>
            <a:br>
              <a:rPr lang="nl-NL" dirty="0"/>
            </a:br>
            <a:endParaRPr lang="nl-NL" dirty="0"/>
          </a:p>
          <a:p>
            <a:r>
              <a:rPr lang="nl-NL" dirty="0"/>
              <a:t>$ </a:t>
            </a:r>
            <a:r>
              <a:rPr lang="nl-NL" b="1" dirty="0" err="1"/>
              <a:t>curl</a:t>
            </a:r>
            <a:r>
              <a:rPr lang="nl-NL" b="1" dirty="0"/>
              <a:t> -u </a:t>
            </a:r>
            <a:r>
              <a:rPr lang="nl-NL" b="1" dirty="0" err="1"/>
              <a:t>admin</a:t>
            </a:r>
            <a:r>
              <a:rPr lang="nl-NL" b="1" dirty="0"/>
              <a:t>:$PASSWORD </a:t>
            </a:r>
            <a:r>
              <a:rPr lang="nl-NL" dirty="0"/>
              <a:t>https://an-test-hdi4.azurehdinsight.net</a:t>
            </a:r>
            <a:r>
              <a:rPr lang="nl-NL" b="1" dirty="0"/>
              <a:t>/oozie/versions</a:t>
            </a:r>
          </a:p>
          <a:p>
            <a:r>
              <a:rPr lang="nl-NL" dirty="0"/>
              <a:t>[0,1,2]</a:t>
            </a:r>
          </a:p>
          <a:p>
            <a:endParaRPr lang="nl-NL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5857742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180C86-D315-0C14-A814-A825708BFE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90E8F-0B18-0FAA-FD91-81E8D5DFE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submit</a:t>
            </a:r>
            <a:r>
              <a:rPr lang="fr-FR" dirty="0"/>
              <a:t> </a:t>
            </a:r>
            <a:r>
              <a:rPr lang="fr-FR" dirty="0" err="1"/>
              <a:t>Oozie</a:t>
            </a:r>
            <a:r>
              <a:rPr lang="fr-FR" dirty="0"/>
              <a:t> via Http </a:t>
            </a:r>
            <a:r>
              <a:rPr lang="fr-FR" dirty="0" err="1"/>
              <a:t>curl</a:t>
            </a:r>
            <a:r>
              <a:rPr lang="fr-FR" dirty="0"/>
              <a:t> -X POST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EC7334-5A6F-B745-7D6B-398C5EA854D2}"/>
              </a:ext>
            </a:extLst>
          </p:cNvPr>
          <p:cNvSpPr txBox="1"/>
          <p:nvPr/>
        </p:nvSpPr>
        <p:spPr>
          <a:xfrm>
            <a:off x="1864507" y="2777831"/>
            <a:ext cx="918841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$ export PASSWORD="..."</a:t>
            </a:r>
            <a:br>
              <a:rPr lang="nl-NL" dirty="0"/>
            </a:br>
            <a:endParaRPr lang="nl-NL" dirty="0"/>
          </a:p>
          <a:p>
            <a:r>
              <a:rPr lang="nl-NL" dirty="0"/>
              <a:t>$ </a:t>
            </a:r>
            <a:r>
              <a:rPr lang="nl-NL" b="1" dirty="0" err="1"/>
              <a:t>curl</a:t>
            </a:r>
            <a:r>
              <a:rPr lang="nl-NL" b="1" dirty="0"/>
              <a:t> -u </a:t>
            </a:r>
            <a:r>
              <a:rPr lang="nl-NL" b="1" dirty="0" err="1"/>
              <a:t>admin</a:t>
            </a:r>
            <a:r>
              <a:rPr lang="nl-NL" b="1" dirty="0"/>
              <a:t>:$PASSWORD </a:t>
            </a:r>
            <a:r>
              <a:rPr lang="nl-NL" dirty="0"/>
              <a:t>https://an-test-hdi4.azurehdinsight.net</a:t>
            </a:r>
            <a:r>
              <a:rPr lang="nl-NL" b="1" dirty="0"/>
              <a:t>/oozie/v1/job -d config.xml</a:t>
            </a:r>
            <a:endParaRPr lang="nl-NL" dirty="0"/>
          </a:p>
          <a:p>
            <a:endParaRPr lang="nl-NL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1280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D7F563-3FE3-4C98-C3B7-40B68E057A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B9F74-82AB-10DB-E1CF-80B979BED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2476"/>
          </a:xfrm>
        </p:spPr>
        <p:txBody>
          <a:bodyPr/>
          <a:lstStyle/>
          <a:p>
            <a:pPr algn="ctr"/>
            <a:r>
              <a:rPr lang="fr-FR" dirty="0" err="1"/>
              <a:t>Who</a:t>
            </a:r>
            <a:r>
              <a:rPr lang="fr-FR" dirty="0"/>
              <a:t> </a:t>
            </a:r>
            <a:r>
              <a:rPr lang="fr-FR" dirty="0" err="1"/>
              <a:t>am</a:t>
            </a:r>
            <a:r>
              <a:rPr lang="fr-FR" dirty="0"/>
              <a:t> I ... </a:t>
            </a:r>
            <a:r>
              <a:rPr lang="fr-FR" dirty="0" err="1"/>
              <a:t>sudo</a:t>
            </a:r>
            <a:r>
              <a:rPr lang="fr-FR" dirty="0"/>
              <a:t> su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A4FE84-6F51-11C1-FD1E-55AE7DDF5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2572" y="2070706"/>
            <a:ext cx="8226856" cy="3300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80419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6D75D-4A28-BA9E-B55C-4CEFC3853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973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WARN ... </a:t>
            </a:r>
            <a:r>
              <a:rPr lang="fr-FR" dirty="0" err="1"/>
              <a:t>Oozie</a:t>
            </a:r>
            <a:r>
              <a:rPr lang="fr-FR" dirty="0"/>
              <a:t> POST =&gt; PREPARE mode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0519AA-C777-CED3-4EE9-47411B2DDADB}"/>
              </a:ext>
            </a:extLst>
          </p:cNvPr>
          <p:cNvSpPr txBox="1"/>
          <p:nvPr/>
        </p:nvSpPr>
        <p:spPr>
          <a:xfrm>
            <a:off x="522514" y="2046514"/>
            <a:ext cx="728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https://oozie.apache.org/docs/5.0.0/WebServicesAPI.html#Job_Submission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4BF742-8FBA-B373-45A1-BD859DE2D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08" y="2437608"/>
            <a:ext cx="3227788" cy="9913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801890C-43A1-9AF7-0833-031C7B3B69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970" y="4442155"/>
            <a:ext cx="11697390" cy="7007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BFDE98C-2527-F6E7-70A5-20A49A7C7DA8}"/>
              </a:ext>
            </a:extLst>
          </p:cNvPr>
          <p:cNvSpPr txBox="1"/>
          <p:nvPr/>
        </p:nvSpPr>
        <p:spPr>
          <a:xfrm>
            <a:off x="272142" y="3875315"/>
            <a:ext cx="2985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Looks simple ... BUT WARN !!!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41B064D-B9E2-DF21-DBE7-6FC74223D7D6}"/>
              </a:ext>
            </a:extLst>
          </p:cNvPr>
          <p:cNvSpPr/>
          <p:nvPr/>
        </p:nvSpPr>
        <p:spPr>
          <a:xfrm>
            <a:off x="1272419" y="4852608"/>
            <a:ext cx="1485295" cy="22739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DE0C7F-0364-77E0-4575-05B16D79F8E3}"/>
              </a:ext>
            </a:extLst>
          </p:cNvPr>
          <p:cNvSpPr txBox="1"/>
          <p:nvPr/>
        </p:nvSpPr>
        <p:spPr>
          <a:xfrm>
            <a:off x="377371" y="5713790"/>
            <a:ext cx="5267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You </a:t>
            </a:r>
            <a:r>
              <a:rPr lang="fr-FR" dirty="0" err="1"/>
              <a:t>need</a:t>
            </a:r>
            <a:r>
              <a:rPr lang="fr-FR" dirty="0"/>
              <a:t> </a:t>
            </a:r>
            <a:r>
              <a:rPr lang="fr-FR" dirty="0" err="1"/>
              <a:t>explicitly</a:t>
            </a:r>
            <a:r>
              <a:rPr lang="fr-FR" dirty="0"/>
              <a:t> to POST /api/v1/ </a:t>
            </a:r>
            <a:r>
              <a:rPr lang="fr-FR" dirty="0" err="1"/>
              <a:t>jobs?action</a:t>
            </a:r>
            <a:r>
              <a:rPr lang="fr-FR" dirty="0"/>
              <a:t>=start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A748A1-B47E-AC5C-A5A1-FE0DCF66977F}"/>
              </a:ext>
            </a:extLst>
          </p:cNvPr>
          <p:cNvSpPr/>
          <p:nvPr/>
        </p:nvSpPr>
        <p:spPr>
          <a:xfrm>
            <a:off x="3814838" y="5769445"/>
            <a:ext cx="1787676" cy="25802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243430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15507-C06F-C522-5954-7158C4026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6436"/>
            <a:ext cx="10515600" cy="1081466"/>
          </a:xfrm>
        </p:spPr>
        <p:txBody>
          <a:bodyPr/>
          <a:lstStyle/>
          <a:p>
            <a:pPr algn="ctr"/>
            <a:r>
              <a:rPr lang="fr-FR" dirty="0" err="1"/>
              <a:t>Unfinished</a:t>
            </a:r>
            <a:r>
              <a:rPr lang="fr-FR" dirty="0"/>
              <a:t> document</a:t>
            </a:r>
          </a:p>
        </p:txBody>
      </p:sp>
      <p:pic>
        <p:nvPicPr>
          <p:cNvPr id="1026" name="Picture 2" descr="Work in Progress Template | PosterMyWall">
            <a:extLst>
              <a:ext uri="{FF2B5EF4-FFF2-40B4-BE49-F238E27FC236}">
                <a16:creationId xmlns:a16="http://schemas.microsoft.com/office/drawing/2014/main" id="{EE6874B0-766A-89EA-9B3A-81C0A4BC17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8666" y="4091970"/>
            <a:ext cx="2466975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AAA1FD-75C9-2231-57FE-C25A751A03EB}"/>
              </a:ext>
            </a:extLst>
          </p:cNvPr>
          <p:cNvSpPr txBox="1"/>
          <p:nvPr/>
        </p:nvSpPr>
        <p:spPr>
          <a:xfrm>
            <a:off x="4921336" y="1717523"/>
            <a:ext cx="198163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More to do:</a:t>
            </a:r>
          </a:p>
          <a:p>
            <a:r>
              <a:rPr lang="fr-FR" sz="2400" dirty="0"/>
              <a:t>- </a:t>
            </a:r>
            <a:r>
              <a:rPr lang="fr-FR" sz="2400" dirty="0" err="1"/>
              <a:t>oozie</a:t>
            </a:r>
            <a:endParaRPr lang="fr-FR" sz="2400" dirty="0"/>
          </a:p>
          <a:p>
            <a:r>
              <a:rPr lang="fr-FR" sz="2400" dirty="0"/>
              <a:t>- </a:t>
            </a:r>
            <a:r>
              <a:rPr lang="fr-FR" sz="2400" dirty="0" err="1"/>
              <a:t>livy</a:t>
            </a:r>
            <a:endParaRPr lang="fr-FR" sz="2400" dirty="0"/>
          </a:p>
          <a:p>
            <a:r>
              <a:rPr lang="fr-FR" sz="2400" dirty="0"/>
              <a:t>- </a:t>
            </a:r>
            <a:r>
              <a:rPr lang="fr-FR" sz="2400" dirty="0" err="1"/>
              <a:t>spark-submit</a:t>
            </a:r>
            <a:endParaRPr lang="fr-FR" sz="2400" dirty="0"/>
          </a:p>
          <a:p>
            <a:r>
              <a:rPr lang="fr-FR" sz="2400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357767777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CFE52-DA35-5E8F-0909-A273DF86E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BDB32-EE86-4461-0585-64FFC2B58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724" y="2606524"/>
            <a:ext cx="10515600" cy="822476"/>
          </a:xfrm>
        </p:spPr>
        <p:txBody>
          <a:bodyPr/>
          <a:lstStyle/>
          <a:p>
            <a:pPr algn="ctr"/>
            <a:r>
              <a:rPr lang="fr-FR" dirty="0"/>
              <a:t>Questions 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8CA7B9-9620-546D-2F06-7E4F99B89B96}"/>
              </a:ext>
            </a:extLst>
          </p:cNvPr>
          <p:cNvSpPr txBox="1"/>
          <p:nvPr/>
        </p:nvSpPr>
        <p:spPr>
          <a:xfrm>
            <a:off x="3792421" y="4422019"/>
            <a:ext cx="39782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arnaud.nauwynck@gmail.com</a:t>
            </a:r>
          </a:p>
        </p:txBody>
      </p:sp>
    </p:spTree>
    <p:extLst>
      <p:ext uri="{BB962C8B-B14F-4D97-AF65-F5344CB8AC3E}">
        <p14:creationId xmlns:p14="http://schemas.microsoft.com/office/powerpoint/2010/main" val="728120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0FAEB2-409F-C970-3B35-A17A2C312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19080-9AFD-F8BE-F054-788822FC7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0515600" cy="2070705"/>
          </a:xfrm>
        </p:spPr>
        <p:txBody>
          <a:bodyPr/>
          <a:lstStyle/>
          <a:p>
            <a:pPr algn="ctr"/>
            <a:r>
              <a:rPr lang="fr-FR" dirty="0"/>
              <a:t>/</a:t>
            </a:r>
            <a:r>
              <a:rPr lang="fr-FR" dirty="0" err="1"/>
              <a:t>etc</a:t>
            </a:r>
            <a:r>
              <a:rPr lang="fr-FR" dirty="0"/>
              <a:t>/hosts   </a:t>
            </a:r>
            <a:br>
              <a:rPr lang="fr-FR" dirty="0"/>
            </a:br>
            <a:r>
              <a:rPr lang="fr-FR" dirty="0"/>
              <a:t>...  </a:t>
            </a:r>
            <a:r>
              <a:rPr lang="fr-FR" dirty="0" err="1"/>
              <a:t>Hostname</a:t>
            </a:r>
            <a:r>
              <a:rPr lang="fr-FR" dirty="0"/>
              <a:t> are </a:t>
            </a:r>
            <a:r>
              <a:rPr lang="fr-FR" dirty="0" err="1"/>
              <a:t>using</a:t>
            </a:r>
            <a:r>
              <a:rPr lang="fr-FR" dirty="0"/>
              <a:t> "</a:t>
            </a:r>
            <a:r>
              <a:rPr lang="fr-FR" dirty="0" err="1"/>
              <a:t>hn|wn</a:t>
            </a:r>
            <a:r>
              <a:rPr lang="fr-FR" dirty="0"/>
              <a:t>" </a:t>
            </a:r>
            <a:br>
              <a:rPr lang="fr-FR" dirty="0"/>
            </a:br>
            <a:r>
              <a:rPr lang="fr-FR" dirty="0" err="1"/>
              <a:t>then</a:t>
            </a:r>
            <a:r>
              <a:rPr lang="fr-FR" dirty="0"/>
              <a:t> cluster </a:t>
            </a:r>
            <a:r>
              <a:rPr lang="fr-FR" dirty="0" err="1"/>
              <a:t>name</a:t>
            </a:r>
            <a:r>
              <a:rPr lang="fr-FR" dirty="0"/>
              <a:t> </a:t>
            </a:r>
            <a:r>
              <a:rPr lang="fr-FR" dirty="0" err="1"/>
              <a:t>truncated</a:t>
            </a:r>
            <a:r>
              <a:rPr lang="fr-FR" dirty="0"/>
              <a:t> to 6 </a:t>
            </a:r>
            <a:r>
              <a:rPr lang="fr-FR" dirty="0" err="1"/>
              <a:t>letters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0A920C-9336-B1AF-621F-3A6B69C84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7798" y="2499326"/>
            <a:ext cx="9106689" cy="358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712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72207-2BA6-51B9-FE1B-5BAAD3D6E0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D5CC1-0A59-D6EA-FACA-0F054F426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2476"/>
          </a:xfrm>
        </p:spPr>
        <p:txBody>
          <a:bodyPr/>
          <a:lstStyle/>
          <a:p>
            <a:pPr algn="ctr"/>
            <a:r>
              <a:rPr lang="fr-FR" dirty="0" err="1"/>
              <a:t>ssh</a:t>
            </a:r>
            <a:r>
              <a:rPr lang="fr-FR" dirty="0"/>
              <a:t> -&gt; </a:t>
            </a:r>
            <a:r>
              <a:rPr lang="fr-FR" dirty="0" err="1"/>
              <a:t>ssh</a:t>
            </a:r>
            <a:r>
              <a:rPr lang="fr-FR" dirty="0"/>
              <a:t>  on hn0-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8CDD9C-406B-882E-10CC-317984613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1707" y="2314478"/>
            <a:ext cx="9068586" cy="222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218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9A9D8-7541-05A8-0F1D-A9C1DC9D2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Remark</a:t>
            </a:r>
            <a:r>
              <a:rPr lang="fr-FR" dirty="0"/>
              <a:t>: direct SSH to hn0, hn1 ... FAIL</a:t>
            </a:r>
            <a:br>
              <a:rPr lang="fr-FR" dirty="0"/>
            </a:br>
            <a:r>
              <a:rPr lang="fr-FR" dirty="0" err="1"/>
              <a:t>need</a:t>
            </a:r>
            <a:r>
              <a:rPr lang="fr-FR" dirty="0"/>
              <a:t> </a:t>
            </a:r>
            <a:r>
              <a:rPr lang="fr-FR" dirty="0" err="1"/>
              <a:t>ssh</a:t>
            </a:r>
            <a:r>
              <a:rPr lang="fr-FR" dirty="0"/>
              <a:t> tunnel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CA23D0-876C-4C0A-FC8D-06DB720F9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36" y="2890892"/>
            <a:ext cx="11621507" cy="476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321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2616</TotalTime>
  <Words>3026</Words>
  <Application>Microsoft Office PowerPoint</Application>
  <PresentationFormat>Widescreen</PresentationFormat>
  <Paragraphs>341</Paragraphs>
  <Slides>62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6" baseType="lpstr">
      <vt:lpstr>Arial</vt:lpstr>
      <vt:lpstr>Calibri</vt:lpstr>
      <vt:lpstr>Calibri Light</vt:lpstr>
      <vt:lpstr>Office Theme</vt:lpstr>
      <vt:lpstr>HD-Insight</vt:lpstr>
      <vt:lpstr>Exploring Linux HeadNode Server via SSH</vt:lpstr>
      <vt:lpstr>Connecting to SSH on HD-Insight</vt:lpstr>
      <vt:lpstr>SSH </vt:lpstr>
      <vt:lpstr>SSH</vt:lpstr>
      <vt:lpstr>Who am I ... sudo su</vt:lpstr>
      <vt:lpstr>/etc/hosts    ...  Hostname are using "hn|wn"  then cluster name truncated to 6 letters</vt:lpstr>
      <vt:lpstr>ssh -&gt; ssh  on hn0-</vt:lpstr>
      <vt:lpstr>Remark: direct SSH to hn0, hn1 ... FAIL need ssh tunnel</vt:lpstr>
      <vt:lpstr>Discovering processes running on hn0 # sudo ps aux</vt:lpstr>
      <vt:lpstr>Lot of Java processes ..  running as user "yarn", "oozie", livy", ...</vt:lpstr>
      <vt:lpstr>Focus on Yarn processes # sudo ps aux | grep ^yarn</vt:lpstr>
      <vt:lpstr>Yarn HN Servers logs files</vt:lpstr>
      <vt:lpstr>Sample ResourceManager Logs</vt:lpstr>
      <vt:lpstr>Sample ResourceManager Logs on Container</vt:lpstr>
      <vt:lpstr>Exploring Shell &gt; Hdfs commands</vt:lpstr>
      <vt:lpstr>$ hdfs</vt:lpstr>
      <vt:lpstr>$ Hdfs dfs </vt:lpstr>
      <vt:lpstr>$ hdfs dfs help &lt;&lt;subcommand&gt;&gt;</vt:lpstr>
      <vt:lpstr>Focus on main "hdfs dfs " commands</vt:lpstr>
      <vt:lpstr>sudo hdfs dfs -ls /</vt:lpstr>
      <vt:lpstr>$ hdfs dfs -mkdir $ hdfs dfs -put | -get | -cat | ..</vt:lpstr>
      <vt:lpstr>Hdfs command : using implicitly "fs.defaultFS"</vt:lpstr>
      <vt:lpstr>Explicit command : $ hdfs dfs -ls abfss://</vt:lpstr>
      <vt:lpstr>Storage Browser</vt:lpstr>
      <vt:lpstr>Storage &gt; Containers &gt; Directories &gt; Files</vt:lpstr>
      <vt:lpstr>Storage Browser</vt:lpstr>
      <vt:lpstr>Other Interface : "Data Storage" (!= Browser)</vt:lpstr>
      <vt:lpstr>Data Explorer  (redundant, and less practical than Browser)</vt:lpstr>
      <vt:lpstr>my created dir "/user/test1" ... and file "/user/test1/test-file.txt"</vt:lpstr>
      <vt:lpstr>View / Download File from Portal</vt:lpstr>
      <vt:lpstr>Using  Shell &gt; Yarn commands  (to list / kill Jobs,  not to start one !)</vt:lpstr>
      <vt:lpstr>$ yarn &lt;&lt;sub-command&gt;&gt;</vt:lpstr>
      <vt:lpstr>$ yarn app &lt;&lt;sub-app-command&gt;&gt;</vt:lpstr>
      <vt:lpstr>$ yarn app { -list | -status | -kill   ...} see doc https://hadoop.apache.org/docs</vt:lpstr>
      <vt:lpstr>$ yarn app -list</vt:lpstr>
      <vt:lpstr>$ yarn app -status &lt;&lt;app_id&gt;&gt;</vt:lpstr>
      <vt:lpstr>$ yarn logs -applicationId &lt;&lt;app_id&gt;&gt;</vt:lpstr>
      <vt:lpstr>With Yarn ...  You can NOT start a new application, ONLY restart (clone) an existing one !!  It has to be &gt; 1000 lines of java code OR using Oozie / Livy / spark-submit / ...</vt:lpstr>
      <vt:lpstr>Submitting a Oozie Job</vt:lpstr>
      <vt:lpstr>Oozie</vt:lpstr>
      <vt:lpstr>oozie Doc: Command Line Tool</vt:lpstr>
      <vt:lpstr>doc : $ oozie job -config job.properties -submit </vt:lpstr>
      <vt:lpstr>Submit Oozie workflow using command line $ oozie help</vt:lpstr>
      <vt:lpstr>workflow.xml</vt:lpstr>
      <vt:lpstr>job.properties</vt:lpstr>
      <vt:lpstr>my-shell-script.sh</vt:lpstr>
      <vt:lpstr>Testing locally "my-shell-script.sh"</vt:lpstr>
      <vt:lpstr>Deploying  workflow.xml + my-shell-script.sh to abfss://...</vt:lpstr>
      <vt:lpstr>Checking before deployment</vt:lpstr>
      <vt:lpstr>Testing before submit ...</vt:lpstr>
      <vt:lpstr>$ oozie job -config job.properties -submit</vt:lpstr>
      <vt:lpstr>Checking running Job in Oozie UI </vt:lpstr>
      <vt:lpstr>sshuser ... can not be authenticated/impersonnated by oozie ?!</vt:lpstr>
      <vt:lpstr>cf doc  https://learn.microsoft.com/en-us/azure/hdinsight/hdinsight-use-oozie-linux-mac</vt:lpstr>
      <vt:lpstr>Trying to add user</vt:lpstr>
      <vt:lpstr>login in Ambari for this user</vt:lpstr>
      <vt:lpstr>using Oozie via Http Rest API + curl</vt:lpstr>
      <vt:lpstr>submit Oozie via Http curl -X POST</vt:lpstr>
      <vt:lpstr>WARN ... Oozie POST =&gt; PREPARE mode</vt:lpstr>
      <vt:lpstr>Unfinished document</vt:lpstr>
      <vt:lpstr>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NAUWYNCK Arnaud</dc:creator>
  <cp:lastModifiedBy>NAUWYNCK Arnaud</cp:lastModifiedBy>
  <cp:revision>18</cp:revision>
  <dcterms:created xsi:type="dcterms:W3CDTF">2024-11-11T17:15:00Z</dcterms:created>
  <dcterms:modified xsi:type="dcterms:W3CDTF">2024-11-14T21:58:28Z</dcterms:modified>
</cp:coreProperties>
</file>

<file path=docProps/thumbnail.jpeg>
</file>